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6" r:id="rId2"/>
    <p:sldMasterId id="2147483698" r:id="rId3"/>
  </p:sldMasterIdLst>
  <p:notesMasterIdLst>
    <p:notesMasterId r:id="rId45"/>
  </p:notesMasterIdLst>
  <p:handoutMasterIdLst>
    <p:handoutMasterId r:id="rId46"/>
  </p:handoutMasterIdLst>
  <p:sldIdLst>
    <p:sldId id="577" r:id="rId4"/>
    <p:sldId id="289" r:id="rId5"/>
    <p:sldId id="290" r:id="rId6"/>
    <p:sldId id="257" r:id="rId7"/>
    <p:sldId id="278" r:id="rId8"/>
    <p:sldId id="279" r:id="rId9"/>
    <p:sldId id="584" r:id="rId10"/>
    <p:sldId id="585" r:id="rId11"/>
    <p:sldId id="586" r:id="rId12"/>
    <p:sldId id="583" r:id="rId13"/>
    <p:sldId id="300" r:id="rId14"/>
    <p:sldId id="301" r:id="rId15"/>
    <p:sldId id="304" r:id="rId16"/>
    <p:sldId id="587" r:id="rId17"/>
    <p:sldId id="271" r:id="rId18"/>
    <p:sldId id="259" r:id="rId19"/>
    <p:sldId id="260" r:id="rId20"/>
    <p:sldId id="261" r:id="rId21"/>
    <p:sldId id="262" r:id="rId22"/>
    <p:sldId id="263" r:id="rId23"/>
    <p:sldId id="272" r:id="rId24"/>
    <p:sldId id="281" r:id="rId25"/>
    <p:sldId id="283" r:id="rId26"/>
    <p:sldId id="282" r:id="rId27"/>
    <p:sldId id="581" r:id="rId28"/>
    <p:sldId id="265" r:id="rId29"/>
    <p:sldId id="266" r:id="rId30"/>
    <p:sldId id="267" r:id="rId31"/>
    <p:sldId id="284" r:id="rId32"/>
    <p:sldId id="275" r:id="rId33"/>
    <p:sldId id="588" r:id="rId34"/>
    <p:sldId id="589" r:id="rId35"/>
    <p:sldId id="590" r:id="rId36"/>
    <p:sldId id="592" r:id="rId37"/>
    <p:sldId id="593" r:id="rId38"/>
    <p:sldId id="594" r:id="rId39"/>
    <p:sldId id="291" r:id="rId40"/>
    <p:sldId id="292" r:id="rId41"/>
    <p:sldId id="329" r:id="rId42"/>
    <p:sldId id="534" r:id="rId43"/>
    <p:sldId id="595" r:id="rId4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625BD69-67FE-533A-3A1E-D2F47B6917EA}" name="Sonya  Morgan" initials="SM" userId="S::smorgan@lawandforensics.com::b5cd544e-e210-4326-8ed3-fe54dfce4093"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Daniel B. Garrie" initials="DBG" lastIdx="10" clrIdx="0">
    <p:extLst>
      <p:ext uri="{19B8F6BF-5375-455C-9EA6-DF929625EA0E}">
        <p15:presenceInfo xmlns:p15="http://schemas.microsoft.com/office/powerpoint/2012/main" userId="S::Daniel@lawandforensics.com::eed46bf8-303e-4945-991f-6c9a445dd99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EDDFB1F-51FE-2100-2908-0B96DEA3B533}" v="1" dt="2022-11-13T05:07:07.25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873" autoAdjust="0"/>
    <p:restoredTop sz="78155" autoAdjust="0"/>
  </p:normalViewPr>
  <p:slideViewPr>
    <p:cSldViewPr snapToGrid="0">
      <p:cViewPr varScale="1">
        <p:scale>
          <a:sx n="28" d="100"/>
          <a:sy n="28" d="100"/>
        </p:scale>
        <p:origin x="36" y="552"/>
      </p:cViewPr>
      <p:guideLst/>
    </p:cSldViewPr>
  </p:slideViewPr>
  <p:notesTextViewPr>
    <p:cViewPr>
      <p:scale>
        <a:sx n="1" d="1"/>
        <a:sy n="1" d="1"/>
      </p:scale>
      <p:origin x="0" y="0"/>
    </p:cViewPr>
  </p:notesTextViewPr>
  <p:notesViewPr>
    <p:cSldViewPr snapToGrid="0">
      <p:cViewPr varScale="1">
        <p:scale>
          <a:sx n="51" d="100"/>
          <a:sy n="51" d="100"/>
        </p:scale>
        <p:origin x="2692" y="2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notesMaster" Target="notesMasters/notesMaster1.xml"/><Relationship Id="rId53" Type="http://schemas.microsoft.com/office/2015/10/relationships/revisionInfo" Target="revisionInfo.xml"/><Relationship Id="rId5" Type="http://schemas.openxmlformats.org/officeDocument/2006/relationships/slide" Target="slides/slide2.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microsoft.com/office/2016/11/relationships/changesInfo" Target="changesInfos/changesInfo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presProps" Target="presProps.xml"/><Relationship Id="rId8" Type="http://schemas.openxmlformats.org/officeDocument/2006/relationships/slide" Target="slides/slide5.xml"/><Relationship Id="rId51"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handoutMaster" Target="handoutMasters/handoutMaster1.xml"/><Relationship Id="rId20" Type="http://schemas.openxmlformats.org/officeDocument/2006/relationships/slide" Target="slides/slide17.xml"/><Relationship Id="rId41" Type="http://schemas.openxmlformats.org/officeDocument/2006/relationships/slide" Target="slides/slide38.xml"/><Relationship Id="rId54"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niel B. Garrie" userId="eed46bf8-303e-4945-991f-6c9a445dd994" providerId="ADAL" clId="{D1C7BE1E-F9D0-4912-9209-5BF31B18C9C8}"/>
    <pc:docChg chg="custSel addSld modSld">
      <pc:chgData name="Daniel B. Garrie" userId="eed46bf8-303e-4945-991f-6c9a445dd994" providerId="ADAL" clId="{D1C7BE1E-F9D0-4912-9209-5BF31B18C9C8}" dt="2021-01-23T00:02:39.116" v="108"/>
      <pc:docMkLst>
        <pc:docMk/>
      </pc:docMkLst>
      <pc:sldChg chg="modSp mod addCm modCm">
        <pc:chgData name="Daniel B. Garrie" userId="eed46bf8-303e-4945-991f-6c9a445dd994" providerId="ADAL" clId="{D1C7BE1E-F9D0-4912-9209-5BF31B18C9C8}" dt="2021-01-22T23:59:25.715" v="83" actId="1589"/>
        <pc:sldMkLst>
          <pc:docMk/>
          <pc:sldMk cId="3916181302" sldId="258"/>
        </pc:sldMkLst>
        <pc:spChg chg="mod">
          <ac:chgData name="Daniel B. Garrie" userId="eed46bf8-303e-4945-991f-6c9a445dd994" providerId="ADAL" clId="{D1C7BE1E-F9D0-4912-9209-5BF31B18C9C8}" dt="2021-01-22T23:59:10.367" v="80" actId="20577"/>
          <ac:spMkLst>
            <pc:docMk/>
            <pc:sldMk cId="3916181302" sldId="258"/>
            <ac:spMk id="2" creationId="{91486EE8-CD7E-4CC8-933C-6C2B7EAC6A62}"/>
          </ac:spMkLst>
        </pc:spChg>
        <pc:spChg chg="mod">
          <ac:chgData name="Daniel B. Garrie" userId="eed46bf8-303e-4945-991f-6c9a445dd994" providerId="ADAL" clId="{D1C7BE1E-F9D0-4912-9209-5BF31B18C9C8}" dt="2021-01-22T23:58:46.785" v="4" actId="27636"/>
          <ac:spMkLst>
            <pc:docMk/>
            <pc:sldMk cId="3916181302" sldId="258"/>
            <ac:spMk id="3" creationId="{029A9705-FFB9-42CE-9B89-4D41FD98D4C9}"/>
          </ac:spMkLst>
        </pc:spChg>
      </pc:sldChg>
      <pc:sldChg chg="modSp mod addCm modCm">
        <pc:chgData name="Daniel B. Garrie" userId="eed46bf8-303e-4945-991f-6c9a445dd994" providerId="ADAL" clId="{D1C7BE1E-F9D0-4912-9209-5BF31B18C9C8}" dt="2021-01-22T23:59:54.466" v="92"/>
        <pc:sldMkLst>
          <pc:docMk/>
          <pc:sldMk cId="3102465685" sldId="259"/>
        </pc:sldMkLst>
        <pc:spChg chg="mod">
          <ac:chgData name="Daniel B. Garrie" userId="eed46bf8-303e-4945-991f-6c9a445dd994" providerId="ADAL" clId="{D1C7BE1E-F9D0-4912-9209-5BF31B18C9C8}" dt="2021-01-22T23:59:40.759" v="90" actId="20577"/>
          <ac:spMkLst>
            <pc:docMk/>
            <pc:sldMk cId="3102465685" sldId="259"/>
            <ac:spMk id="2" creationId="{84AFE04C-CEA7-4D50-AD68-03B6FE314C26}"/>
          </ac:spMkLst>
        </pc:spChg>
      </pc:sldChg>
      <pc:sldChg chg="addCm modCm">
        <pc:chgData name="Daniel B. Garrie" userId="eed46bf8-303e-4945-991f-6c9a445dd994" providerId="ADAL" clId="{D1C7BE1E-F9D0-4912-9209-5BF31B18C9C8}" dt="2021-01-23T00:00:28.075" v="94"/>
        <pc:sldMkLst>
          <pc:docMk/>
          <pc:sldMk cId="2996653150" sldId="261"/>
        </pc:sldMkLst>
      </pc:sldChg>
      <pc:sldChg chg="addCm modCm">
        <pc:chgData name="Daniel B. Garrie" userId="eed46bf8-303e-4945-991f-6c9a445dd994" providerId="ADAL" clId="{D1C7BE1E-F9D0-4912-9209-5BF31B18C9C8}" dt="2021-01-23T00:02:09.097" v="106" actId="1589"/>
        <pc:sldMkLst>
          <pc:docMk/>
          <pc:sldMk cId="3815926227" sldId="267"/>
        </pc:sldMkLst>
      </pc:sldChg>
      <pc:sldChg chg="modSp mod addCm modCm">
        <pc:chgData name="Daniel B. Garrie" userId="eed46bf8-303e-4945-991f-6c9a445dd994" providerId="ADAL" clId="{D1C7BE1E-F9D0-4912-9209-5BF31B18C9C8}" dt="2021-01-23T00:01:21.660" v="103"/>
        <pc:sldMkLst>
          <pc:docMk/>
          <pc:sldMk cId="201189424" sldId="273"/>
        </pc:sldMkLst>
        <pc:spChg chg="mod">
          <ac:chgData name="Daniel B. Garrie" userId="eed46bf8-303e-4945-991f-6c9a445dd994" providerId="ADAL" clId="{D1C7BE1E-F9D0-4912-9209-5BF31B18C9C8}" dt="2021-01-23T00:00:56.301" v="99" actId="20577"/>
          <ac:spMkLst>
            <pc:docMk/>
            <pc:sldMk cId="201189424" sldId="273"/>
            <ac:spMk id="3" creationId="{A876F68F-BCBE-4258-8D92-16446C8CE979}"/>
          </ac:spMkLst>
        </pc:spChg>
      </pc:sldChg>
      <pc:sldChg chg="addCm modCm">
        <pc:chgData name="Daniel B. Garrie" userId="eed46bf8-303e-4945-991f-6c9a445dd994" providerId="ADAL" clId="{D1C7BE1E-F9D0-4912-9209-5BF31B18C9C8}" dt="2021-01-23T00:02:39.116" v="108"/>
        <pc:sldMkLst>
          <pc:docMk/>
          <pc:sldMk cId="375367880" sldId="275"/>
        </pc:sldMkLst>
      </pc:sldChg>
      <pc:sldChg chg="modSp add mod">
        <pc:chgData name="Daniel B. Garrie" userId="eed46bf8-303e-4945-991f-6c9a445dd994" providerId="ADAL" clId="{D1C7BE1E-F9D0-4912-9209-5BF31B18C9C8}" dt="2021-01-22T23:58:42.112" v="2" actId="27636"/>
        <pc:sldMkLst>
          <pc:docMk/>
          <pc:sldMk cId="1449519640" sldId="277"/>
        </pc:sldMkLst>
        <pc:spChg chg="mod">
          <ac:chgData name="Daniel B. Garrie" userId="eed46bf8-303e-4945-991f-6c9a445dd994" providerId="ADAL" clId="{D1C7BE1E-F9D0-4912-9209-5BF31B18C9C8}" dt="2021-01-22T23:58:42.112" v="2" actId="27636"/>
          <ac:spMkLst>
            <pc:docMk/>
            <pc:sldMk cId="1449519640" sldId="277"/>
            <ac:spMk id="3" creationId="{029A9705-FFB9-42CE-9B89-4D41FD98D4C9}"/>
          </ac:spMkLst>
        </pc:spChg>
      </pc:sldChg>
    </pc:docChg>
  </pc:docChgLst>
  <pc:docChgLst>
    <pc:chgData name="Sonya" userId="b5cd544e-e210-4326-8ed3-fe54dfce4093" providerId="ADAL" clId="{2290D01C-7489-4B4E-8752-37086BCD50EC}"/>
    <pc:docChg chg="undo redo custSel addSld delSld modSld">
      <pc:chgData name="Sonya" userId="b5cd544e-e210-4326-8ed3-fe54dfce4093" providerId="ADAL" clId="{2290D01C-7489-4B4E-8752-37086BCD50EC}" dt="2021-04-14T15:28:40.505" v="13361" actId="20577"/>
      <pc:docMkLst>
        <pc:docMk/>
      </pc:docMkLst>
      <pc:sldChg chg="modSp mod">
        <pc:chgData name="Sonya" userId="b5cd544e-e210-4326-8ed3-fe54dfce4093" providerId="ADAL" clId="{2290D01C-7489-4B4E-8752-37086BCD50EC}" dt="2021-04-13T18:15:19.799" v="194" actId="20577"/>
        <pc:sldMkLst>
          <pc:docMk/>
          <pc:sldMk cId="3916181302" sldId="258"/>
        </pc:sldMkLst>
        <pc:spChg chg="mod">
          <ac:chgData name="Sonya" userId="b5cd544e-e210-4326-8ed3-fe54dfce4093" providerId="ADAL" clId="{2290D01C-7489-4B4E-8752-37086BCD50EC}" dt="2021-04-13T18:15:19.799" v="194" actId="20577"/>
          <ac:spMkLst>
            <pc:docMk/>
            <pc:sldMk cId="3916181302" sldId="258"/>
            <ac:spMk id="3" creationId="{029A9705-FFB9-42CE-9B89-4D41FD98D4C9}"/>
          </ac:spMkLst>
        </pc:spChg>
      </pc:sldChg>
      <pc:sldChg chg="modSp mod">
        <pc:chgData name="Sonya" userId="b5cd544e-e210-4326-8ed3-fe54dfce4093" providerId="ADAL" clId="{2290D01C-7489-4B4E-8752-37086BCD50EC}" dt="2021-04-13T19:07:05.605" v="3632" actId="20577"/>
        <pc:sldMkLst>
          <pc:docMk/>
          <pc:sldMk cId="3291378240" sldId="266"/>
        </pc:sldMkLst>
        <pc:spChg chg="mod">
          <ac:chgData name="Sonya" userId="b5cd544e-e210-4326-8ed3-fe54dfce4093" providerId="ADAL" clId="{2290D01C-7489-4B4E-8752-37086BCD50EC}" dt="2021-04-13T19:07:05.605" v="3632" actId="20577"/>
          <ac:spMkLst>
            <pc:docMk/>
            <pc:sldMk cId="3291378240" sldId="266"/>
            <ac:spMk id="2" creationId="{927B68C8-64FD-4A63-B8FE-0977FD89BAE2}"/>
          </ac:spMkLst>
        </pc:spChg>
      </pc:sldChg>
      <pc:sldChg chg="modSp mod delCm">
        <pc:chgData name="Sonya" userId="b5cd544e-e210-4326-8ed3-fe54dfce4093" providerId="ADAL" clId="{2290D01C-7489-4B4E-8752-37086BCD50EC}" dt="2021-04-13T19:10:21.232" v="3788" actId="15"/>
        <pc:sldMkLst>
          <pc:docMk/>
          <pc:sldMk cId="3815926227" sldId="267"/>
        </pc:sldMkLst>
        <pc:spChg chg="mod">
          <ac:chgData name="Sonya" userId="b5cd544e-e210-4326-8ed3-fe54dfce4093" providerId="ADAL" clId="{2290D01C-7489-4B4E-8752-37086BCD50EC}" dt="2021-04-13T19:10:21.232" v="3788" actId="15"/>
          <ac:spMkLst>
            <pc:docMk/>
            <pc:sldMk cId="3815926227" sldId="267"/>
            <ac:spMk id="3" creationId="{29894B0D-8EDB-40CA-AF3E-2E737C5DE9DD}"/>
          </ac:spMkLst>
        </pc:spChg>
      </pc:sldChg>
      <pc:sldChg chg="modNotesTx">
        <pc:chgData name="Sonya" userId="b5cd544e-e210-4326-8ed3-fe54dfce4093" providerId="ADAL" clId="{2290D01C-7489-4B4E-8752-37086BCD50EC}" dt="2021-04-13T18:24:33.226" v="794" actId="20577"/>
        <pc:sldMkLst>
          <pc:docMk/>
          <pc:sldMk cId="3461723839" sldId="272"/>
        </pc:sldMkLst>
      </pc:sldChg>
      <pc:sldChg chg="delCm">
        <pc:chgData name="Sonya" userId="b5cd544e-e210-4326-8ed3-fe54dfce4093" providerId="ADAL" clId="{2290D01C-7489-4B4E-8752-37086BCD50EC}" dt="2021-04-13T19:20:25.023" v="4851" actId="1592"/>
        <pc:sldMkLst>
          <pc:docMk/>
          <pc:sldMk cId="375367880" sldId="275"/>
        </pc:sldMkLst>
      </pc:sldChg>
      <pc:sldChg chg="modSp mod">
        <pc:chgData name="Sonya" userId="b5cd544e-e210-4326-8ed3-fe54dfce4093" providerId="ADAL" clId="{2290D01C-7489-4B4E-8752-37086BCD50EC}" dt="2021-04-13T19:36:39.743" v="6468" actId="20577"/>
        <pc:sldMkLst>
          <pc:docMk/>
          <pc:sldMk cId="3800632126" sldId="276"/>
        </pc:sldMkLst>
        <pc:spChg chg="mod">
          <ac:chgData name="Sonya" userId="b5cd544e-e210-4326-8ed3-fe54dfce4093" providerId="ADAL" clId="{2290D01C-7489-4B4E-8752-37086BCD50EC}" dt="2021-04-13T19:36:39.743" v="6468" actId="20577"/>
          <ac:spMkLst>
            <pc:docMk/>
            <pc:sldMk cId="3800632126" sldId="276"/>
            <ac:spMk id="5" creationId="{F5C00403-AF48-40DD-BE41-E2C32D6AFFC7}"/>
          </ac:spMkLst>
        </pc:spChg>
      </pc:sldChg>
      <pc:sldChg chg="modSp mod">
        <pc:chgData name="Sonya" userId="b5cd544e-e210-4326-8ed3-fe54dfce4093" providerId="ADAL" clId="{2290D01C-7489-4B4E-8752-37086BCD50EC}" dt="2021-04-13T18:20:23.032" v="348" actId="5793"/>
        <pc:sldMkLst>
          <pc:docMk/>
          <pc:sldMk cId="1449519640" sldId="277"/>
        </pc:sldMkLst>
        <pc:spChg chg="mod">
          <ac:chgData name="Sonya" userId="b5cd544e-e210-4326-8ed3-fe54dfce4093" providerId="ADAL" clId="{2290D01C-7489-4B4E-8752-37086BCD50EC}" dt="2021-04-13T18:20:23.032" v="348" actId="5793"/>
          <ac:spMkLst>
            <pc:docMk/>
            <pc:sldMk cId="1449519640" sldId="277"/>
            <ac:spMk id="3" creationId="{029A9705-FFB9-42CE-9B89-4D41FD98D4C9}"/>
          </ac:spMkLst>
        </pc:spChg>
      </pc:sldChg>
      <pc:sldChg chg="modSp mod modNotesTx">
        <pc:chgData name="Sonya" userId="b5cd544e-e210-4326-8ed3-fe54dfce4093" providerId="ADAL" clId="{2290D01C-7489-4B4E-8752-37086BCD50EC}" dt="2021-04-14T13:34:15.107" v="7913" actId="20577"/>
        <pc:sldMkLst>
          <pc:docMk/>
          <pc:sldMk cId="3305181245" sldId="279"/>
        </pc:sldMkLst>
        <pc:spChg chg="mod">
          <ac:chgData name="Sonya" userId="b5cd544e-e210-4326-8ed3-fe54dfce4093" providerId="ADAL" clId="{2290D01C-7489-4B4E-8752-37086BCD50EC}" dt="2021-04-13T18:21:00.757" v="417" actId="20577"/>
          <ac:spMkLst>
            <pc:docMk/>
            <pc:sldMk cId="3305181245" sldId="279"/>
            <ac:spMk id="2" creationId="{97D0E5A8-C796-4500-98D7-680DDD689592}"/>
          </ac:spMkLst>
        </pc:spChg>
        <pc:spChg chg="mod">
          <ac:chgData name="Sonya" userId="b5cd544e-e210-4326-8ed3-fe54dfce4093" providerId="ADAL" clId="{2290D01C-7489-4B4E-8752-37086BCD50EC}" dt="2021-04-13T18:23:52.584" v="793" actId="20577"/>
          <ac:spMkLst>
            <pc:docMk/>
            <pc:sldMk cId="3305181245" sldId="279"/>
            <ac:spMk id="3" creationId="{B148DABE-219C-4614-9130-1491C73A016D}"/>
          </ac:spMkLst>
        </pc:spChg>
      </pc:sldChg>
      <pc:sldChg chg="modSp mod modNotesTx">
        <pc:chgData name="Sonya" userId="b5cd544e-e210-4326-8ed3-fe54dfce4093" providerId="ADAL" clId="{2290D01C-7489-4B4E-8752-37086BCD50EC}" dt="2021-04-14T15:19:37.832" v="12639" actId="313"/>
        <pc:sldMkLst>
          <pc:docMk/>
          <pc:sldMk cId="1480783624" sldId="282"/>
        </pc:sldMkLst>
        <pc:spChg chg="mod">
          <ac:chgData name="Sonya" userId="b5cd544e-e210-4326-8ed3-fe54dfce4093" providerId="ADAL" clId="{2290D01C-7489-4B4E-8752-37086BCD50EC}" dt="2021-04-13T18:57:32.785" v="2654" actId="27636"/>
          <ac:spMkLst>
            <pc:docMk/>
            <pc:sldMk cId="1480783624" sldId="282"/>
            <ac:spMk id="2" creationId="{2AAB8611-B815-4877-8412-8E0A50727E3D}"/>
          </ac:spMkLst>
        </pc:spChg>
        <pc:spChg chg="mod">
          <ac:chgData name="Sonya" userId="b5cd544e-e210-4326-8ed3-fe54dfce4093" providerId="ADAL" clId="{2290D01C-7489-4B4E-8752-37086BCD50EC}" dt="2021-04-14T15:19:37.832" v="12639" actId="313"/>
          <ac:spMkLst>
            <pc:docMk/>
            <pc:sldMk cId="1480783624" sldId="282"/>
            <ac:spMk id="3" creationId="{6DCC48D9-7940-40A8-BB40-0CFBC1ABA2C6}"/>
          </ac:spMkLst>
        </pc:spChg>
      </pc:sldChg>
      <pc:sldChg chg="modSp mod modNotesTx">
        <pc:chgData name="Sonya" userId="b5cd544e-e210-4326-8ed3-fe54dfce4093" providerId="ADAL" clId="{2290D01C-7489-4B4E-8752-37086BCD50EC}" dt="2021-04-14T15:05:50.483" v="11658" actId="27636"/>
        <pc:sldMkLst>
          <pc:docMk/>
          <pc:sldMk cId="1713078383" sldId="283"/>
        </pc:sldMkLst>
        <pc:spChg chg="mod">
          <ac:chgData name="Sonya" userId="b5cd544e-e210-4326-8ed3-fe54dfce4093" providerId="ADAL" clId="{2290D01C-7489-4B4E-8752-37086BCD50EC}" dt="2021-04-13T18:24:58.206" v="795" actId="20577"/>
          <ac:spMkLst>
            <pc:docMk/>
            <pc:sldMk cId="1713078383" sldId="283"/>
            <ac:spMk id="2" creationId="{67DDA73A-10A7-4D8B-BEC5-BEC46EACF3E2}"/>
          </ac:spMkLst>
        </pc:spChg>
        <pc:spChg chg="mod">
          <ac:chgData name="Sonya" userId="b5cd544e-e210-4326-8ed3-fe54dfce4093" providerId="ADAL" clId="{2290D01C-7489-4B4E-8752-37086BCD50EC}" dt="2021-04-14T15:05:50.483" v="11658" actId="27636"/>
          <ac:spMkLst>
            <pc:docMk/>
            <pc:sldMk cId="1713078383" sldId="283"/>
            <ac:spMk id="3" creationId="{25522065-C792-45F4-8305-68E83951065F}"/>
          </ac:spMkLst>
        </pc:spChg>
      </pc:sldChg>
      <pc:sldChg chg="modSp mod modNotesTx">
        <pc:chgData name="Sonya" userId="b5cd544e-e210-4326-8ed3-fe54dfce4093" providerId="ADAL" clId="{2290D01C-7489-4B4E-8752-37086BCD50EC}" dt="2021-04-13T19:19:26.342" v="4849" actId="20577"/>
        <pc:sldMkLst>
          <pc:docMk/>
          <pc:sldMk cId="4179307806" sldId="284"/>
        </pc:sldMkLst>
        <pc:spChg chg="mod">
          <ac:chgData name="Sonya" userId="b5cd544e-e210-4326-8ed3-fe54dfce4093" providerId="ADAL" clId="{2290D01C-7489-4B4E-8752-37086BCD50EC}" dt="2021-04-13T19:09:27.502" v="3776" actId="20577"/>
          <ac:spMkLst>
            <pc:docMk/>
            <pc:sldMk cId="4179307806" sldId="284"/>
            <ac:spMk id="2" creationId="{2EEE4F03-F54B-44E6-8EC2-A817F51166CF}"/>
          </ac:spMkLst>
        </pc:spChg>
        <pc:spChg chg="mod">
          <ac:chgData name="Sonya" userId="b5cd544e-e210-4326-8ed3-fe54dfce4093" providerId="ADAL" clId="{2290D01C-7489-4B4E-8752-37086BCD50EC}" dt="2021-04-13T19:15:40.913" v="4438" actId="114"/>
          <ac:spMkLst>
            <pc:docMk/>
            <pc:sldMk cId="4179307806" sldId="284"/>
            <ac:spMk id="3" creationId="{4640E0F6-A462-488F-9842-1831A1275F8A}"/>
          </ac:spMkLst>
        </pc:spChg>
      </pc:sldChg>
      <pc:sldChg chg="del">
        <pc:chgData name="Sonya" userId="b5cd544e-e210-4326-8ed3-fe54dfce4093" providerId="ADAL" clId="{2290D01C-7489-4B4E-8752-37086BCD50EC}" dt="2021-04-13T19:20:02.240" v="4850" actId="2696"/>
        <pc:sldMkLst>
          <pc:docMk/>
          <pc:sldMk cId="1021930077" sldId="285"/>
        </pc:sldMkLst>
      </pc:sldChg>
      <pc:sldChg chg="modSp mod">
        <pc:chgData name="Sonya" userId="b5cd544e-e210-4326-8ed3-fe54dfce4093" providerId="ADAL" clId="{2290D01C-7489-4B4E-8752-37086BCD50EC}" dt="2021-04-13T19:48:03.805" v="7857" actId="20577"/>
        <pc:sldMkLst>
          <pc:docMk/>
          <pc:sldMk cId="3756408199" sldId="286"/>
        </pc:sldMkLst>
        <pc:spChg chg="mod">
          <ac:chgData name="Sonya" userId="b5cd544e-e210-4326-8ed3-fe54dfce4093" providerId="ADAL" clId="{2290D01C-7489-4B4E-8752-37086BCD50EC}" dt="2021-04-13T19:48:03.805" v="7857" actId="20577"/>
          <ac:spMkLst>
            <pc:docMk/>
            <pc:sldMk cId="3756408199" sldId="286"/>
            <ac:spMk id="3" creationId="{D45A1BAF-F951-42D1-A42E-7C7D24CCA11B}"/>
          </ac:spMkLst>
        </pc:spChg>
      </pc:sldChg>
      <pc:sldChg chg="modSp mod">
        <pc:chgData name="Sonya" userId="b5cd544e-e210-4326-8ed3-fe54dfce4093" providerId="ADAL" clId="{2290D01C-7489-4B4E-8752-37086BCD50EC}" dt="2021-04-13T19:30:43.238" v="5789" actId="20577"/>
        <pc:sldMkLst>
          <pc:docMk/>
          <pc:sldMk cId="3322791600" sldId="287"/>
        </pc:sldMkLst>
        <pc:spChg chg="mod">
          <ac:chgData name="Sonya" userId="b5cd544e-e210-4326-8ed3-fe54dfce4093" providerId="ADAL" clId="{2290D01C-7489-4B4E-8752-37086BCD50EC}" dt="2021-04-13T19:30:43.238" v="5789" actId="20577"/>
          <ac:spMkLst>
            <pc:docMk/>
            <pc:sldMk cId="3322791600" sldId="287"/>
            <ac:spMk id="3" creationId="{0C4BD964-D85C-485F-BD3B-8AA7184F8AA9}"/>
          </ac:spMkLst>
        </pc:spChg>
      </pc:sldChg>
      <pc:sldChg chg="del">
        <pc:chgData name="Sonya" userId="b5cd544e-e210-4326-8ed3-fe54dfce4093" providerId="ADAL" clId="{2290D01C-7489-4B4E-8752-37086BCD50EC}" dt="2021-04-13T19:23:47.944" v="4936" actId="2696"/>
        <pc:sldMkLst>
          <pc:docMk/>
          <pc:sldMk cId="2509525532" sldId="288"/>
        </pc:sldMkLst>
      </pc:sldChg>
      <pc:sldChg chg="addSp modSp mod modClrScheme chgLayout">
        <pc:chgData name="Sonya" userId="b5cd544e-e210-4326-8ed3-fe54dfce4093" providerId="ADAL" clId="{2290D01C-7489-4B4E-8752-37086BCD50EC}" dt="2021-04-13T19:48:28.465" v="7866" actId="20577"/>
        <pc:sldMkLst>
          <pc:docMk/>
          <pc:sldMk cId="3337794574" sldId="290"/>
        </pc:sldMkLst>
        <pc:spChg chg="mod ord">
          <ac:chgData name="Sonya" userId="b5cd544e-e210-4326-8ed3-fe54dfce4093" providerId="ADAL" clId="{2290D01C-7489-4B4E-8752-37086BCD50EC}" dt="2021-04-13T19:48:26.084" v="7858" actId="700"/>
          <ac:spMkLst>
            <pc:docMk/>
            <pc:sldMk cId="3337794574" sldId="290"/>
            <ac:spMk id="2" creationId="{876BBFEA-B98D-4F76-9EF9-55A1283853AD}"/>
          </ac:spMkLst>
        </pc:spChg>
        <pc:spChg chg="mod ord">
          <ac:chgData name="Sonya" userId="b5cd544e-e210-4326-8ed3-fe54dfce4093" providerId="ADAL" clId="{2290D01C-7489-4B4E-8752-37086BCD50EC}" dt="2021-04-13T19:48:26.084" v="7858" actId="700"/>
          <ac:spMkLst>
            <pc:docMk/>
            <pc:sldMk cId="3337794574" sldId="290"/>
            <ac:spMk id="3" creationId="{DA61D37E-B525-478F-BA3A-62DCDA1CF707}"/>
          </ac:spMkLst>
        </pc:spChg>
        <pc:spChg chg="add mod ord">
          <ac:chgData name="Sonya" userId="b5cd544e-e210-4326-8ed3-fe54dfce4093" providerId="ADAL" clId="{2290D01C-7489-4B4E-8752-37086BCD50EC}" dt="2021-04-13T19:48:28.465" v="7866" actId="20577"/>
          <ac:spMkLst>
            <pc:docMk/>
            <pc:sldMk cId="3337794574" sldId="290"/>
            <ac:spMk id="4" creationId="{DF4FFD44-C304-4F17-B1E7-ED61BA58728C}"/>
          </ac:spMkLst>
        </pc:spChg>
        <pc:spChg chg="add mod ord">
          <ac:chgData name="Sonya" userId="b5cd544e-e210-4326-8ed3-fe54dfce4093" providerId="ADAL" clId="{2290D01C-7489-4B4E-8752-37086BCD50EC}" dt="2021-04-13T19:48:26.084" v="7858" actId="700"/>
          <ac:spMkLst>
            <pc:docMk/>
            <pc:sldMk cId="3337794574" sldId="290"/>
            <ac:spMk id="5" creationId="{49E35D99-65F4-4013-B0D9-7BF37D17F975}"/>
          </ac:spMkLst>
        </pc:spChg>
      </pc:sldChg>
      <pc:sldChg chg="modSp new mod">
        <pc:chgData name="Sonya" userId="b5cd544e-e210-4326-8ed3-fe54dfce4093" providerId="ADAL" clId="{2290D01C-7489-4B4E-8752-37086BCD50EC}" dt="2021-04-13T16:43:35.766" v="12" actId="20577"/>
        <pc:sldMkLst>
          <pc:docMk/>
          <pc:sldMk cId="2766246470" sldId="291"/>
        </pc:sldMkLst>
        <pc:spChg chg="mod">
          <ac:chgData name="Sonya" userId="b5cd544e-e210-4326-8ed3-fe54dfce4093" providerId="ADAL" clId="{2290D01C-7489-4B4E-8752-37086BCD50EC}" dt="2021-04-13T16:43:35.766" v="12" actId="20577"/>
          <ac:spMkLst>
            <pc:docMk/>
            <pc:sldMk cId="2766246470" sldId="291"/>
            <ac:spMk id="2" creationId="{CF892D47-B10B-427E-9B8A-4B73085AF3D4}"/>
          </ac:spMkLst>
        </pc:spChg>
      </pc:sldChg>
      <pc:sldChg chg="modSp new mod">
        <pc:chgData name="Sonya" userId="b5cd544e-e210-4326-8ed3-fe54dfce4093" providerId="ADAL" clId="{2290D01C-7489-4B4E-8752-37086BCD50EC}" dt="2021-04-13T16:43:53.481" v="25" actId="20577"/>
        <pc:sldMkLst>
          <pc:docMk/>
          <pc:sldMk cId="2393722066" sldId="292"/>
        </pc:sldMkLst>
        <pc:spChg chg="mod">
          <ac:chgData name="Sonya" userId="b5cd544e-e210-4326-8ed3-fe54dfce4093" providerId="ADAL" clId="{2290D01C-7489-4B4E-8752-37086BCD50EC}" dt="2021-04-13T16:43:53.481" v="25" actId="20577"/>
          <ac:spMkLst>
            <pc:docMk/>
            <pc:sldMk cId="2393722066" sldId="292"/>
            <ac:spMk id="2" creationId="{58BB7BFB-66DA-4CE9-8441-4A9872C06EAD}"/>
          </ac:spMkLst>
        </pc:spChg>
      </pc:sldChg>
      <pc:sldChg chg="modSp new mod">
        <pc:chgData name="Sonya" userId="b5cd544e-e210-4326-8ed3-fe54dfce4093" providerId="ADAL" clId="{2290D01C-7489-4B4E-8752-37086BCD50EC}" dt="2021-04-13T16:44:05.626" v="42" actId="20577"/>
        <pc:sldMkLst>
          <pc:docMk/>
          <pc:sldMk cId="1598506905" sldId="293"/>
        </pc:sldMkLst>
        <pc:spChg chg="mod">
          <ac:chgData name="Sonya" userId="b5cd544e-e210-4326-8ed3-fe54dfce4093" providerId="ADAL" clId="{2290D01C-7489-4B4E-8752-37086BCD50EC}" dt="2021-04-13T16:44:05.626" v="42" actId="20577"/>
          <ac:spMkLst>
            <pc:docMk/>
            <pc:sldMk cId="1598506905" sldId="293"/>
            <ac:spMk id="2" creationId="{D94CF168-7472-4702-AABA-6891BC8BF8A5}"/>
          </ac:spMkLst>
        </pc:spChg>
      </pc:sldChg>
      <pc:sldChg chg="add del">
        <pc:chgData name="Sonya" userId="b5cd544e-e210-4326-8ed3-fe54dfce4093" providerId="ADAL" clId="{2290D01C-7489-4B4E-8752-37086BCD50EC}" dt="2021-04-13T19:23:43.453" v="4935" actId="2696"/>
        <pc:sldMkLst>
          <pc:docMk/>
          <pc:sldMk cId="375123452" sldId="294"/>
        </pc:sldMkLst>
      </pc:sldChg>
      <pc:sldChg chg="modSp mod modNotesTx">
        <pc:chgData name="Sonya" userId="b5cd544e-e210-4326-8ed3-fe54dfce4093" providerId="ADAL" clId="{2290D01C-7489-4B4E-8752-37086BCD50EC}" dt="2021-04-14T14:28:13.833" v="10508" actId="20577"/>
        <pc:sldMkLst>
          <pc:docMk/>
          <pc:sldMk cId="4209638561" sldId="294"/>
        </pc:sldMkLst>
        <pc:spChg chg="mod">
          <ac:chgData name="Sonya" userId="b5cd544e-e210-4326-8ed3-fe54dfce4093" providerId="ADAL" clId="{2290D01C-7489-4B4E-8752-37086BCD50EC}" dt="2021-04-14T13:40:15.813" v="7930" actId="20577"/>
          <ac:spMkLst>
            <pc:docMk/>
            <pc:sldMk cId="4209638561" sldId="294"/>
            <ac:spMk id="2" creationId="{97D0E5A8-C796-4500-98D7-680DDD689592}"/>
          </ac:spMkLst>
        </pc:spChg>
        <pc:spChg chg="mod">
          <ac:chgData name="Sonya" userId="b5cd544e-e210-4326-8ed3-fe54dfce4093" providerId="ADAL" clId="{2290D01C-7489-4B4E-8752-37086BCD50EC}" dt="2021-04-14T13:51:40.327" v="8560" actId="20577"/>
          <ac:spMkLst>
            <pc:docMk/>
            <pc:sldMk cId="4209638561" sldId="294"/>
            <ac:spMk id="3" creationId="{B148DABE-219C-4614-9130-1491C73A016D}"/>
          </ac:spMkLst>
        </pc:spChg>
      </pc:sldChg>
      <pc:sldChg chg="modSp new mod">
        <pc:chgData name="Sonya" userId="b5cd544e-e210-4326-8ed3-fe54dfce4093" providerId="ADAL" clId="{2290D01C-7489-4B4E-8752-37086BCD50EC}" dt="2021-04-14T13:48:50.320" v="8430" actId="20577"/>
        <pc:sldMkLst>
          <pc:docMk/>
          <pc:sldMk cId="4180793908" sldId="300"/>
        </pc:sldMkLst>
        <pc:spChg chg="mod">
          <ac:chgData name="Sonya" userId="b5cd544e-e210-4326-8ed3-fe54dfce4093" providerId="ADAL" clId="{2290D01C-7489-4B4E-8752-37086BCD50EC}" dt="2021-04-14T13:45:16.986" v="8171" actId="20577"/>
          <ac:spMkLst>
            <pc:docMk/>
            <pc:sldMk cId="4180793908" sldId="300"/>
            <ac:spMk id="2" creationId="{EDA84464-6767-410F-A303-E62442DC1032}"/>
          </ac:spMkLst>
        </pc:spChg>
        <pc:spChg chg="mod">
          <ac:chgData name="Sonya" userId="b5cd544e-e210-4326-8ed3-fe54dfce4093" providerId="ADAL" clId="{2290D01C-7489-4B4E-8752-37086BCD50EC}" dt="2021-04-14T13:48:50.320" v="8430" actId="20577"/>
          <ac:spMkLst>
            <pc:docMk/>
            <pc:sldMk cId="4180793908" sldId="300"/>
            <ac:spMk id="3" creationId="{84902692-AC95-45FF-B3D3-9E0FE6F9BA17}"/>
          </ac:spMkLst>
        </pc:spChg>
      </pc:sldChg>
      <pc:sldChg chg="modSp new mod">
        <pc:chgData name="Sonya" userId="b5cd544e-e210-4326-8ed3-fe54dfce4093" providerId="ADAL" clId="{2290D01C-7489-4B4E-8752-37086BCD50EC}" dt="2021-04-14T14:16:18.824" v="9316" actId="313"/>
        <pc:sldMkLst>
          <pc:docMk/>
          <pc:sldMk cId="3202340221" sldId="301"/>
        </pc:sldMkLst>
        <pc:spChg chg="mod">
          <ac:chgData name="Sonya" userId="b5cd544e-e210-4326-8ed3-fe54dfce4093" providerId="ADAL" clId="{2290D01C-7489-4B4E-8752-37086BCD50EC}" dt="2021-04-14T13:52:09.044" v="8612" actId="20577"/>
          <ac:spMkLst>
            <pc:docMk/>
            <pc:sldMk cId="3202340221" sldId="301"/>
            <ac:spMk id="2" creationId="{C93D16D6-E1B6-4384-877A-8D491F51EA8C}"/>
          </ac:spMkLst>
        </pc:spChg>
        <pc:spChg chg="mod">
          <ac:chgData name="Sonya" userId="b5cd544e-e210-4326-8ed3-fe54dfce4093" providerId="ADAL" clId="{2290D01C-7489-4B4E-8752-37086BCD50EC}" dt="2021-04-14T14:16:18.824" v="9316" actId="313"/>
          <ac:spMkLst>
            <pc:docMk/>
            <pc:sldMk cId="3202340221" sldId="301"/>
            <ac:spMk id="3" creationId="{EC404784-064B-46C9-B2E3-F0DE408061BC}"/>
          </ac:spMkLst>
        </pc:spChg>
      </pc:sldChg>
      <pc:sldChg chg="new del">
        <pc:chgData name="Sonya" userId="b5cd544e-e210-4326-8ed3-fe54dfce4093" providerId="ADAL" clId="{2290D01C-7489-4B4E-8752-37086BCD50EC}" dt="2021-04-14T13:39:47.434" v="7917" actId="2696"/>
        <pc:sldMkLst>
          <pc:docMk/>
          <pc:sldMk cId="2063910863" sldId="302"/>
        </pc:sldMkLst>
      </pc:sldChg>
      <pc:sldChg chg="new del">
        <pc:chgData name="Sonya" userId="b5cd544e-e210-4326-8ed3-fe54dfce4093" providerId="ADAL" clId="{2290D01C-7489-4B4E-8752-37086BCD50EC}" dt="2021-04-14T14:20:47.891" v="9843" actId="2696"/>
        <pc:sldMkLst>
          <pc:docMk/>
          <pc:sldMk cId="2800207453" sldId="302"/>
        </pc:sldMkLst>
      </pc:sldChg>
      <pc:sldChg chg="modSp new mod">
        <pc:chgData name="Sonya" userId="b5cd544e-e210-4326-8ed3-fe54dfce4093" providerId="ADAL" clId="{2290D01C-7489-4B4E-8752-37086BCD50EC}" dt="2021-04-14T14:20:19.830" v="9839" actId="20577"/>
        <pc:sldMkLst>
          <pc:docMk/>
          <pc:sldMk cId="3077545260" sldId="303"/>
        </pc:sldMkLst>
        <pc:spChg chg="mod">
          <ac:chgData name="Sonya" userId="b5cd544e-e210-4326-8ed3-fe54dfce4093" providerId="ADAL" clId="{2290D01C-7489-4B4E-8752-37086BCD50EC}" dt="2021-04-14T14:17:48.679" v="9423" actId="27636"/>
          <ac:spMkLst>
            <pc:docMk/>
            <pc:sldMk cId="3077545260" sldId="303"/>
            <ac:spMk id="2" creationId="{E35066CA-F292-4695-92A3-CBF768DB97E5}"/>
          </ac:spMkLst>
        </pc:spChg>
        <pc:spChg chg="mod">
          <ac:chgData name="Sonya" userId="b5cd544e-e210-4326-8ed3-fe54dfce4093" providerId="ADAL" clId="{2290D01C-7489-4B4E-8752-37086BCD50EC}" dt="2021-04-14T14:20:19.830" v="9839" actId="20577"/>
          <ac:spMkLst>
            <pc:docMk/>
            <pc:sldMk cId="3077545260" sldId="303"/>
            <ac:spMk id="3" creationId="{DBFB93AB-31ED-4246-98AC-0FF737A4452E}"/>
          </ac:spMkLst>
        </pc:spChg>
      </pc:sldChg>
      <pc:sldChg chg="modSp new mod">
        <pc:chgData name="Sonya" userId="b5cd544e-e210-4326-8ed3-fe54dfce4093" providerId="ADAL" clId="{2290D01C-7489-4B4E-8752-37086BCD50EC}" dt="2021-04-14T14:27:37.314" v="10507" actId="20577"/>
        <pc:sldMkLst>
          <pc:docMk/>
          <pc:sldMk cId="360900835" sldId="304"/>
        </pc:sldMkLst>
        <pc:spChg chg="mod">
          <ac:chgData name="Sonya" userId="b5cd544e-e210-4326-8ed3-fe54dfce4093" providerId="ADAL" clId="{2290D01C-7489-4B4E-8752-37086BCD50EC}" dt="2021-04-14T14:21:54.624" v="9869" actId="20577"/>
          <ac:spMkLst>
            <pc:docMk/>
            <pc:sldMk cId="360900835" sldId="304"/>
            <ac:spMk id="2" creationId="{E92F171F-C763-42C2-BB94-3EBACF9D7940}"/>
          </ac:spMkLst>
        </pc:spChg>
        <pc:spChg chg="mod">
          <ac:chgData name="Sonya" userId="b5cd544e-e210-4326-8ed3-fe54dfce4093" providerId="ADAL" clId="{2290D01C-7489-4B4E-8752-37086BCD50EC}" dt="2021-04-14T14:27:37.314" v="10507" actId="20577"/>
          <ac:spMkLst>
            <pc:docMk/>
            <pc:sldMk cId="360900835" sldId="304"/>
            <ac:spMk id="3" creationId="{D85AF4FA-CF72-4D00-8B8B-10FEB4005CFC}"/>
          </ac:spMkLst>
        </pc:spChg>
      </pc:sldChg>
      <pc:sldChg chg="modSp new mod">
        <pc:chgData name="Sonya" userId="b5cd544e-e210-4326-8ed3-fe54dfce4093" providerId="ADAL" clId="{2290D01C-7489-4B4E-8752-37086BCD50EC}" dt="2021-04-14T15:19:49.582" v="12640" actId="113"/>
        <pc:sldMkLst>
          <pc:docMk/>
          <pc:sldMk cId="712986819" sldId="305"/>
        </pc:sldMkLst>
        <pc:spChg chg="mod">
          <ac:chgData name="Sonya" userId="b5cd544e-e210-4326-8ed3-fe54dfce4093" providerId="ADAL" clId="{2290D01C-7489-4B4E-8752-37086BCD50EC}" dt="2021-04-14T15:05:31.533" v="11649" actId="27636"/>
          <ac:spMkLst>
            <pc:docMk/>
            <pc:sldMk cId="712986819" sldId="305"/>
            <ac:spMk id="2" creationId="{E207D0B7-507F-4501-A4F7-BA3ED3A68AE8}"/>
          </ac:spMkLst>
        </pc:spChg>
        <pc:spChg chg="mod">
          <ac:chgData name="Sonya" userId="b5cd544e-e210-4326-8ed3-fe54dfce4093" providerId="ADAL" clId="{2290D01C-7489-4B4E-8752-37086BCD50EC}" dt="2021-04-14T15:19:49.582" v="12640" actId="113"/>
          <ac:spMkLst>
            <pc:docMk/>
            <pc:sldMk cId="712986819" sldId="305"/>
            <ac:spMk id="3" creationId="{F4D39C12-5150-4727-8B88-3F829CF041D0}"/>
          </ac:spMkLst>
        </pc:spChg>
      </pc:sldChg>
      <pc:sldChg chg="modSp new mod">
        <pc:chgData name="Sonya" userId="b5cd544e-e210-4326-8ed3-fe54dfce4093" providerId="ADAL" clId="{2290D01C-7489-4B4E-8752-37086BCD50EC}" dt="2021-04-14T15:28:40.505" v="13361" actId="20577"/>
        <pc:sldMkLst>
          <pc:docMk/>
          <pc:sldMk cId="588338441" sldId="576"/>
        </pc:sldMkLst>
        <pc:spChg chg="mod">
          <ac:chgData name="Sonya" userId="b5cd544e-e210-4326-8ed3-fe54dfce4093" providerId="ADAL" clId="{2290D01C-7489-4B4E-8752-37086BCD50EC}" dt="2021-04-14T15:12:20.275" v="12221" actId="27636"/>
          <ac:spMkLst>
            <pc:docMk/>
            <pc:sldMk cId="588338441" sldId="576"/>
            <ac:spMk id="2" creationId="{0DCAD342-94B6-4996-AB60-9491ED1F15FE}"/>
          </ac:spMkLst>
        </pc:spChg>
        <pc:spChg chg="mod">
          <ac:chgData name="Sonya" userId="b5cd544e-e210-4326-8ed3-fe54dfce4093" providerId="ADAL" clId="{2290D01C-7489-4B4E-8752-37086BCD50EC}" dt="2021-04-14T15:28:40.505" v="13361" actId="20577"/>
          <ac:spMkLst>
            <pc:docMk/>
            <pc:sldMk cId="588338441" sldId="576"/>
            <ac:spMk id="3" creationId="{1C2C9A4E-77A0-45DB-B687-D9692492BF96}"/>
          </ac:spMkLst>
        </pc:spChg>
      </pc:sldChg>
    </pc:docChg>
  </pc:docChgLst>
  <pc:docChgLst>
    <pc:chgData name="Sofia Mahairas" userId="S::smahairas@lawandforensics.com::52b9e283-dc3a-4ba4-9706-72a16e2d0a58" providerId="AD" clId="Web-{C856505C-8DD0-D438-8C69-A7AACB75C1E1}"/>
    <pc:docChg chg="modSld">
      <pc:chgData name="Sofia Mahairas" userId="S::smahairas@lawandforensics.com::52b9e283-dc3a-4ba4-9706-72a16e2d0a58" providerId="AD" clId="Web-{C856505C-8DD0-D438-8C69-A7AACB75C1E1}" dt="2021-05-27T22:33:42.844" v="4" actId="20577"/>
      <pc:docMkLst>
        <pc:docMk/>
      </pc:docMkLst>
      <pc:sldChg chg="modSp">
        <pc:chgData name="Sofia Mahairas" userId="S::smahairas@lawandforensics.com::52b9e283-dc3a-4ba4-9706-72a16e2d0a58" providerId="AD" clId="Web-{C856505C-8DD0-D438-8C69-A7AACB75C1E1}" dt="2021-05-27T22:33:42.844" v="4" actId="20577"/>
        <pc:sldMkLst>
          <pc:docMk/>
          <pc:sldMk cId="3337794574" sldId="290"/>
        </pc:sldMkLst>
        <pc:spChg chg="mod">
          <ac:chgData name="Sofia Mahairas" userId="S::smahairas@lawandforensics.com::52b9e283-dc3a-4ba4-9706-72a16e2d0a58" providerId="AD" clId="Web-{C856505C-8DD0-D438-8C69-A7AACB75C1E1}" dt="2021-05-27T22:33:42.844" v="4" actId="20577"/>
          <ac:spMkLst>
            <pc:docMk/>
            <pc:sldMk cId="3337794574" sldId="290"/>
            <ac:spMk id="11" creationId="{CA24C08F-1D4A-4A23-A9C0-FB7596782E1B}"/>
          </ac:spMkLst>
        </pc:spChg>
        <pc:spChg chg="mod">
          <ac:chgData name="Sofia Mahairas" userId="S::smahairas@lawandforensics.com::52b9e283-dc3a-4ba4-9706-72a16e2d0a58" providerId="AD" clId="Web-{C856505C-8DD0-D438-8C69-A7AACB75C1E1}" dt="2021-05-27T22:33:40.468" v="1" actId="20577"/>
          <ac:spMkLst>
            <pc:docMk/>
            <pc:sldMk cId="3337794574" sldId="290"/>
            <ac:spMk id="12" creationId="{B560D41E-19B9-4A2A-AD74-B25CAD053CDD}"/>
          </ac:spMkLst>
        </pc:spChg>
      </pc:sldChg>
    </pc:docChg>
  </pc:docChgLst>
  <pc:docChgLst>
    <pc:chgData name="Sonya  Morgan" userId="S::smorgan@lawandforensics.com::b5cd544e-e210-4326-8ed3-fe54dfce4093" providerId="AD" clId="Web-{EFE1E671-515F-C83D-F53E-1C4AA40E694F}"/>
    <pc:docChg chg="modSld">
      <pc:chgData name="Sonya  Morgan" userId="S::smorgan@lawandforensics.com::b5cd544e-e210-4326-8ed3-fe54dfce4093" providerId="AD" clId="Web-{EFE1E671-515F-C83D-F53E-1C4AA40E694F}" dt="2021-01-21T16:35:14.004" v="84" actId="20577"/>
      <pc:docMkLst>
        <pc:docMk/>
      </pc:docMkLst>
      <pc:sldChg chg="modSp">
        <pc:chgData name="Sonya  Morgan" userId="S::smorgan@lawandforensics.com::b5cd544e-e210-4326-8ed3-fe54dfce4093" providerId="AD" clId="Web-{EFE1E671-515F-C83D-F53E-1C4AA40E694F}" dt="2021-01-21T16:22:37.281" v="0" actId="20577"/>
        <pc:sldMkLst>
          <pc:docMk/>
          <pc:sldMk cId="3430678451" sldId="257"/>
        </pc:sldMkLst>
        <pc:spChg chg="mod">
          <ac:chgData name="Sonya  Morgan" userId="S::smorgan@lawandforensics.com::b5cd544e-e210-4326-8ed3-fe54dfce4093" providerId="AD" clId="Web-{EFE1E671-515F-C83D-F53E-1C4AA40E694F}" dt="2021-01-21T16:22:37.281" v="0" actId="20577"/>
          <ac:spMkLst>
            <pc:docMk/>
            <pc:sldMk cId="3430678451" sldId="257"/>
            <ac:spMk id="3" creationId="{D07E3D87-31AA-4640-B332-D4E2B8EB2392}"/>
          </ac:spMkLst>
        </pc:spChg>
      </pc:sldChg>
      <pc:sldChg chg="modSp">
        <pc:chgData name="Sonya  Morgan" userId="S::smorgan@lawandforensics.com::b5cd544e-e210-4326-8ed3-fe54dfce4093" providerId="AD" clId="Web-{EFE1E671-515F-C83D-F53E-1C4AA40E694F}" dt="2021-01-21T16:25:33.504" v="11" actId="20577"/>
        <pc:sldMkLst>
          <pc:docMk/>
          <pc:sldMk cId="3102465685" sldId="259"/>
        </pc:sldMkLst>
        <pc:spChg chg="mod">
          <ac:chgData name="Sonya  Morgan" userId="S::smorgan@lawandforensics.com::b5cd544e-e210-4326-8ed3-fe54dfce4093" providerId="AD" clId="Web-{EFE1E671-515F-C83D-F53E-1C4AA40E694F}" dt="2021-01-21T16:25:33.504" v="11" actId="20577"/>
          <ac:spMkLst>
            <pc:docMk/>
            <pc:sldMk cId="3102465685" sldId="259"/>
            <ac:spMk id="3" creationId="{E2E12274-C384-4DE5-A3EE-DEF7D3C151A0}"/>
          </ac:spMkLst>
        </pc:spChg>
      </pc:sldChg>
      <pc:sldChg chg="modSp modNotes">
        <pc:chgData name="Sonya  Morgan" userId="S::smorgan@lawandforensics.com::b5cd544e-e210-4326-8ed3-fe54dfce4093" providerId="AD" clId="Web-{EFE1E671-515F-C83D-F53E-1C4AA40E694F}" dt="2021-01-21T16:28:53.744" v="55" actId="20577"/>
        <pc:sldMkLst>
          <pc:docMk/>
          <pc:sldMk cId="986829932" sldId="260"/>
        </pc:sldMkLst>
        <pc:spChg chg="mod">
          <ac:chgData name="Sonya  Morgan" userId="S::smorgan@lawandforensics.com::b5cd544e-e210-4326-8ed3-fe54dfce4093" providerId="AD" clId="Web-{EFE1E671-515F-C83D-F53E-1C4AA40E694F}" dt="2021-01-21T16:28:13.633" v="40" actId="20577"/>
          <ac:spMkLst>
            <pc:docMk/>
            <pc:sldMk cId="986829932" sldId="260"/>
            <ac:spMk id="2" creationId="{E7B8E0AD-7515-468B-ADFE-0163854FBA91}"/>
          </ac:spMkLst>
        </pc:spChg>
        <pc:spChg chg="mod">
          <ac:chgData name="Sonya  Morgan" userId="S::smorgan@lawandforensics.com::b5cd544e-e210-4326-8ed3-fe54dfce4093" providerId="AD" clId="Web-{EFE1E671-515F-C83D-F53E-1C4AA40E694F}" dt="2021-01-21T16:28:53.744" v="55" actId="20577"/>
          <ac:spMkLst>
            <pc:docMk/>
            <pc:sldMk cId="986829932" sldId="260"/>
            <ac:spMk id="3" creationId="{96328D11-21E7-4ED3-A68E-5C66AD4D6C6C}"/>
          </ac:spMkLst>
        </pc:spChg>
      </pc:sldChg>
      <pc:sldChg chg="modSp">
        <pc:chgData name="Sonya  Morgan" userId="S::smorgan@lawandforensics.com::b5cd544e-e210-4326-8ed3-fe54dfce4093" providerId="AD" clId="Web-{EFE1E671-515F-C83D-F53E-1C4AA40E694F}" dt="2021-01-21T16:34:11.736" v="80" actId="20577"/>
        <pc:sldMkLst>
          <pc:docMk/>
          <pc:sldMk cId="3291378240" sldId="266"/>
        </pc:sldMkLst>
        <pc:spChg chg="mod">
          <ac:chgData name="Sonya  Morgan" userId="S::smorgan@lawandforensics.com::b5cd544e-e210-4326-8ed3-fe54dfce4093" providerId="AD" clId="Web-{EFE1E671-515F-C83D-F53E-1C4AA40E694F}" dt="2021-01-21T16:34:11.736" v="80" actId="20577"/>
          <ac:spMkLst>
            <pc:docMk/>
            <pc:sldMk cId="3291378240" sldId="266"/>
            <ac:spMk id="3" creationId="{E64A2F24-97C0-4F18-BF1A-46E59CD2E39C}"/>
          </ac:spMkLst>
        </pc:spChg>
      </pc:sldChg>
      <pc:sldChg chg="modSp">
        <pc:chgData name="Sonya  Morgan" userId="S::smorgan@lawandforensics.com::b5cd544e-e210-4326-8ed3-fe54dfce4093" providerId="AD" clId="Web-{EFE1E671-515F-C83D-F53E-1C4AA40E694F}" dt="2021-01-21T16:35:14.004" v="84" actId="20577"/>
        <pc:sldMkLst>
          <pc:docMk/>
          <pc:sldMk cId="3815926227" sldId="267"/>
        </pc:sldMkLst>
        <pc:spChg chg="mod">
          <ac:chgData name="Sonya  Morgan" userId="S::smorgan@lawandforensics.com::b5cd544e-e210-4326-8ed3-fe54dfce4093" providerId="AD" clId="Web-{EFE1E671-515F-C83D-F53E-1C4AA40E694F}" dt="2021-01-21T16:35:14.004" v="84" actId="20577"/>
          <ac:spMkLst>
            <pc:docMk/>
            <pc:sldMk cId="3815926227" sldId="267"/>
            <ac:spMk id="3" creationId="{29894B0D-8EDB-40CA-AF3E-2E737C5DE9DD}"/>
          </ac:spMkLst>
        </pc:spChg>
      </pc:sldChg>
      <pc:sldChg chg="modSp modNotes">
        <pc:chgData name="Sonya  Morgan" userId="S::smorgan@lawandforensics.com::b5cd544e-e210-4326-8ed3-fe54dfce4093" providerId="AD" clId="Web-{EFE1E671-515F-C83D-F53E-1C4AA40E694F}" dt="2021-01-21T16:32:29.624" v="67"/>
        <pc:sldMkLst>
          <pc:docMk/>
          <pc:sldMk cId="3461723839" sldId="272"/>
        </pc:sldMkLst>
        <pc:spChg chg="mod">
          <ac:chgData name="Sonya  Morgan" userId="S::smorgan@lawandforensics.com::b5cd544e-e210-4326-8ed3-fe54dfce4093" providerId="AD" clId="Web-{EFE1E671-515F-C83D-F53E-1C4AA40E694F}" dt="2021-01-21T16:32:11.468" v="59" actId="20577"/>
          <ac:spMkLst>
            <pc:docMk/>
            <pc:sldMk cId="3461723839" sldId="272"/>
            <ac:spMk id="3" creationId="{3A2E4324-227E-4E48-95F0-1364205B697F}"/>
          </ac:spMkLst>
        </pc:spChg>
      </pc:sldChg>
      <pc:sldChg chg="modSp modNotes">
        <pc:chgData name="Sonya  Morgan" userId="S::smorgan@lawandforensics.com::b5cd544e-e210-4326-8ed3-fe54dfce4093" providerId="AD" clId="Web-{EFE1E671-515F-C83D-F53E-1C4AA40E694F}" dt="2021-01-21T16:32:35.687" v="70"/>
        <pc:sldMkLst>
          <pc:docMk/>
          <pc:sldMk cId="201189424" sldId="273"/>
        </pc:sldMkLst>
        <pc:spChg chg="mod">
          <ac:chgData name="Sonya  Morgan" userId="S::smorgan@lawandforensics.com::b5cd544e-e210-4326-8ed3-fe54dfce4093" providerId="AD" clId="Web-{EFE1E671-515F-C83D-F53E-1C4AA40E694F}" dt="2021-01-21T16:31:36.326" v="57" actId="20577"/>
          <ac:spMkLst>
            <pc:docMk/>
            <pc:sldMk cId="201189424" sldId="273"/>
            <ac:spMk id="2" creationId="{D2B258EE-B711-4575-A800-93BE2606F71F}"/>
          </ac:spMkLst>
        </pc:spChg>
        <pc:spChg chg="mod">
          <ac:chgData name="Sonya  Morgan" userId="S::smorgan@lawandforensics.com::b5cd544e-e210-4326-8ed3-fe54dfce4093" providerId="AD" clId="Web-{EFE1E671-515F-C83D-F53E-1C4AA40E694F}" dt="2021-01-21T16:32:21.562" v="65" actId="20577"/>
          <ac:spMkLst>
            <pc:docMk/>
            <pc:sldMk cId="201189424" sldId="273"/>
            <ac:spMk id="3" creationId="{A876F68F-BCBE-4258-8D92-16446C8CE979}"/>
          </ac:spMkLst>
        </pc:spChg>
      </pc:sldChg>
    </pc:docChg>
  </pc:docChgLst>
  <pc:docChgLst>
    <pc:chgData name="Sonya  Morgan" userId="S::smorgan@lawandforensics.com::b5cd544e-e210-4326-8ed3-fe54dfce4093" providerId="AD" clId="Web-{4EDDFB1F-51FE-2100-2908-0B96DEA3B533}"/>
    <pc:docChg chg="modSld">
      <pc:chgData name="Sonya  Morgan" userId="S::smorgan@lawandforensics.com::b5cd544e-e210-4326-8ed3-fe54dfce4093" providerId="AD" clId="Web-{4EDDFB1F-51FE-2100-2908-0B96DEA3B533}" dt="2022-11-13T05:07:05.367" v="8"/>
      <pc:docMkLst>
        <pc:docMk/>
      </pc:docMkLst>
      <pc:sldChg chg="modNotes">
        <pc:chgData name="Sonya  Morgan" userId="S::smorgan@lawandforensics.com::b5cd544e-e210-4326-8ed3-fe54dfce4093" providerId="AD" clId="Web-{4EDDFB1F-51FE-2100-2908-0B96DEA3B533}" dt="2022-11-13T05:06:22.709" v="5"/>
        <pc:sldMkLst>
          <pc:docMk/>
          <pc:sldMk cId="3515587506" sldId="271"/>
        </pc:sldMkLst>
      </pc:sldChg>
      <pc:sldChg chg="modNotes">
        <pc:chgData name="Sonya  Morgan" userId="S::smorgan@lawandforensics.com::b5cd544e-e210-4326-8ed3-fe54dfce4093" providerId="AD" clId="Web-{4EDDFB1F-51FE-2100-2908-0B96DEA3B533}" dt="2022-11-13T05:04:31.471" v="1"/>
        <pc:sldMkLst>
          <pc:docMk/>
          <pc:sldMk cId="3249880834" sldId="278"/>
        </pc:sldMkLst>
      </pc:sldChg>
      <pc:sldChg chg="modNotes">
        <pc:chgData name="Sonya  Morgan" userId="S::smorgan@lawandforensics.com::b5cd544e-e210-4326-8ed3-fe54dfce4093" providerId="AD" clId="Web-{4EDDFB1F-51FE-2100-2908-0B96DEA3B533}" dt="2022-11-13T05:07:05.367" v="8"/>
        <pc:sldMkLst>
          <pc:docMk/>
          <pc:sldMk cId="1480783624" sldId="282"/>
        </pc:sldMkLst>
      </pc:sldChg>
      <pc:sldChg chg="modNotes">
        <pc:chgData name="Sonya  Morgan" userId="S::smorgan@lawandforensics.com::b5cd544e-e210-4326-8ed3-fe54dfce4093" providerId="AD" clId="Web-{4EDDFB1F-51FE-2100-2908-0B96DEA3B533}" dt="2022-11-13T05:04:25.799" v="0"/>
        <pc:sldMkLst>
          <pc:docMk/>
          <pc:sldMk cId="3337794574" sldId="290"/>
        </pc:sldMkLst>
      </pc:sldChg>
    </pc:docChg>
  </pc:docChgLst>
  <pc:docChgLst>
    <pc:chgData name="Sonya  Morgan" userId="S::smorgan@lawandforensics.com::b5cd544e-e210-4326-8ed3-fe54dfce4093" providerId="AD" clId="Web-{7F824FBC-4CFA-20CF-DEA9-738A27357D46}"/>
    <pc:docChg chg="mod addSld delSld modSld">
      <pc:chgData name="Sonya  Morgan" userId="S::smorgan@lawandforensics.com::b5cd544e-e210-4326-8ed3-fe54dfce4093" providerId="AD" clId="Web-{7F824FBC-4CFA-20CF-DEA9-738A27357D46}" dt="2022-08-05T18:47:00.157" v="31"/>
      <pc:docMkLst>
        <pc:docMk/>
      </pc:docMkLst>
      <pc:sldChg chg="add del addCm">
        <pc:chgData name="Sonya  Morgan" userId="S::smorgan@lawandforensics.com::b5cd544e-e210-4326-8ed3-fe54dfce4093" providerId="AD" clId="Web-{7F824FBC-4CFA-20CF-DEA9-738A27357D46}" dt="2022-08-05T18:21:38.657" v="10"/>
        <pc:sldMkLst>
          <pc:docMk/>
          <pc:sldMk cId="3102465685" sldId="259"/>
        </pc:sldMkLst>
      </pc:sldChg>
      <pc:sldChg chg="addCm">
        <pc:chgData name="Sonya  Morgan" userId="S::smorgan@lawandforensics.com::b5cd544e-e210-4326-8ed3-fe54dfce4093" providerId="AD" clId="Web-{7F824FBC-4CFA-20CF-DEA9-738A27357D46}" dt="2022-08-05T18:24:06.850" v="11"/>
        <pc:sldMkLst>
          <pc:docMk/>
          <pc:sldMk cId="2996653150" sldId="261"/>
        </pc:sldMkLst>
      </pc:sldChg>
      <pc:sldChg chg="addCm">
        <pc:chgData name="Sonya  Morgan" userId="S::smorgan@lawandforensics.com::b5cd544e-e210-4326-8ed3-fe54dfce4093" providerId="AD" clId="Web-{7F824FBC-4CFA-20CF-DEA9-738A27357D46}" dt="2022-08-05T18:26:27.575" v="12"/>
        <pc:sldMkLst>
          <pc:docMk/>
          <pc:sldMk cId="1741371154" sldId="263"/>
        </pc:sldMkLst>
      </pc:sldChg>
      <pc:sldChg chg="addCm modCm">
        <pc:chgData name="Sonya  Morgan" userId="S::smorgan@lawandforensics.com::b5cd544e-e210-4326-8ed3-fe54dfce4093" providerId="AD" clId="Web-{7F824FBC-4CFA-20CF-DEA9-738A27357D46}" dt="2022-08-05T18:30:41.070" v="14"/>
        <pc:sldMkLst>
          <pc:docMk/>
          <pc:sldMk cId="3461723839" sldId="272"/>
        </pc:sldMkLst>
      </pc:sldChg>
      <pc:sldChg chg="addCm">
        <pc:chgData name="Sonya  Morgan" userId="S::smorgan@lawandforensics.com::b5cd544e-e210-4326-8ed3-fe54dfce4093" providerId="AD" clId="Web-{7F824FBC-4CFA-20CF-DEA9-738A27357D46}" dt="2022-08-05T18:46:44.781" v="30"/>
        <pc:sldMkLst>
          <pc:docMk/>
          <pc:sldMk cId="3800632126" sldId="276"/>
        </pc:sldMkLst>
      </pc:sldChg>
      <pc:sldChg chg="addCm">
        <pc:chgData name="Sonya  Morgan" userId="S::smorgan@lawandforensics.com::b5cd544e-e210-4326-8ed3-fe54dfce4093" providerId="AD" clId="Web-{7F824FBC-4CFA-20CF-DEA9-738A27357D46}" dt="2022-08-05T18:37:08.711" v="20"/>
        <pc:sldMkLst>
          <pc:docMk/>
          <pc:sldMk cId="1480783624" sldId="282"/>
        </pc:sldMkLst>
      </pc:sldChg>
      <pc:sldChg chg="add del addCm">
        <pc:chgData name="Sonya  Morgan" userId="S::smorgan@lawandforensics.com::b5cd544e-e210-4326-8ed3-fe54dfce4093" providerId="AD" clId="Web-{7F824FBC-4CFA-20CF-DEA9-738A27357D46}" dt="2022-08-05T18:36:37.069" v="17"/>
        <pc:sldMkLst>
          <pc:docMk/>
          <pc:sldMk cId="1713078383" sldId="283"/>
        </pc:sldMkLst>
      </pc:sldChg>
      <pc:sldChg chg="addCm">
        <pc:chgData name="Sonya  Morgan" userId="S::smorgan@lawandforensics.com::b5cd544e-e210-4326-8ed3-fe54dfce4093" providerId="AD" clId="Web-{7F824FBC-4CFA-20CF-DEA9-738A27357D46}" dt="2022-08-05T18:46:11.593" v="29"/>
        <pc:sldMkLst>
          <pc:docMk/>
          <pc:sldMk cId="3322791600" sldId="287"/>
        </pc:sldMkLst>
      </pc:sldChg>
      <pc:sldChg chg="addCm">
        <pc:chgData name="Sonya  Morgan" userId="S::smorgan@lawandforensics.com::b5cd544e-e210-4326-8ed3-fe54dfce4093" providerId="AD" clId="Web-{7F824FBC-4CFA-20CF-DEA9-738A27357D46}" dt="2022-08-05T18:47:00.157" v="31"/>
        <pc:sldMkLst>
          <pc:docMk/>
          <pc:sldMk cId="1436223829" sldId="293"/>
        </pc:sldMkLst>
      </pc:sldChg>
      <pc:sldChg chg="addCm">
        <pc:chgData name="Sonya  Morgan" userId="S::smorgan@lawandforensics.com::b5cd544e-e210-4326-8ed3-fe54dfce4093" providerId="AD" clId="Web-{7F824FBC-4CFA-20CF-DEA9-738A27357D46}" dt="2022-08-05T17:54:02.510" v="2"/>
        <pc:sldMkLst>
          <pc:docMk/>
          <pc:sldMk cId="4209638561" sldId="294"/>
        </pc:sldMkLst>
      </pc:sldChg>
      <pc:sldChg chg="addCm">
        <pc:chgData name="Sonya  Morgan" userId="S::smorgan@lawandforensics.com::b5cd544e-e210-4326-8ed3-fe54dfce4093" providerId="AD" clId="Web-{7F824FBC-4CFA-20CF-DEA9-738A27357D46}" dt="2022-08-05T18:37:02.148" v="19"/>
        <pc:sldMkLst>
          <pc:docMk/>
          <pc:sldMk cId="1135817101" sldId="295"/>
        </pc:sldMkLst>
      </pc:sldChg>
      <pc:sldChg chg="addCm">
        <pc:chgData name="Sonya  Morgan" userId="S::smorgan@lawandforensics.com::b5cd544e-e210-4326-8ed3-fe54dfce4093" providerId="AD" clId="Web-{7F824FBC-4CFA-20CF-DEA9-738A27357D46}" dt="2022-08-05T18:37:26.305" v="22"/>
        <pc:sldMkLst>
          <pc:docMk/>
          <pc:sldMk cId="4113777846" sldId="296"/>
        </pc:sldMkLst>
      </pc:sldChg>
      <pc:sldChg chg="addCm modCm">
        <pc:chgData name="Sonya  Morgan" userId="S::smorgan@lawandforensics.com::b5cd544e-e210-4326-8ed3-fe54dfce4093" providerId="AD" clId="Web-{7F824FBC-4CFA-20CF-DEA9-738A27357D46}" dt="2022-08-05T17:56:58.502" v="4"/>
        <pc:sldMkLst>
          <pc:docMk/>
          <pc:sldMk cId="3202340221" sldId="301"/>
        </pc:sldMkLst>
      </pc:sldChg>
      <pc:sldChg chg="addCm">
        <pc:chgData name="Sonya  Morgan" userId="S::smorgan@lawandforensics.com::b5cd544e-e210-4326-8ed3-fe54dfce4093" providerId="AD" clId="Web-{7F824FBC-4CFA-20CF-DEA9-738A27357D46}" dt="2022-08-05T17:57:48.004" v="5"/>
        <pc:sldMkLst>
          <pc:docMk/>
          <pc:sldMk cId="3077545260" sldId="303"/>
        </pc:sldMkLst>
      </pc:sldChg>
      <pc:sldChg chg="addCm modCm">
        <pc:chgData name="Sonya  Morgan" userId="S::smorgan@lawandforensics.com::b5cd544e-e210-4326-8ed3-fe54dfce4093" providerId="AD" clId="Web-{7F824FBC-4CFA-20CF-DEA9-738A27357D46}" dt="2022-08-05T18:17:58.523" v="7"/>
        <pc:sldMkLst>
          <pc:docMk/>
          <pc:sldMk cId="360900835" sldId="304"/>
        </pc:sldMkLst>
      </pc:sldChg>
      <pc:sldChg chg="addCm">
        <pc:chgData name="Sonya  Morgan" userId="S::smorgan@lawandforensics.com::b5cd544e-e210-4326-8ed3-fe54dfce4093" providerId="AD" clId="Web-{7F824FBC-4CFA-20CF-DEA9-738A27357D46}" dt="2022-08-05T18:36:55.023" v="18"/>
        <pc:sldMkLst>
          <pc:docMk/>
          <pc:sldMk cId="712986819" sldId="305"/>
        </pc:sldMkLst>
      </pc:sldChg>
      <pc:sldChg chg="addCm">
        <pc:chgData name="Sonya  Morgan" userId="S::smorgan@lawandforensics.com::b5cd544e-e210-4326-8ed3-fe54dfce4093" providerId="AD" clId="Web-{7F824FBC-4CFA-20CF-DEA9-738A27357D46}" dt="2022-08-05T18:37:18.117" v="21"/>
        <pc:sldMkLst>
          <pc:docMk/>
          <pc:sldMk cId="588338441" sldId="576"/>
        </pc:sldMkLst>
      </pc:sldChg>
      <pc:sldChg chg="addCm">
        <pc:chgData name="Sonya  Morgan" userId="S::smorgan@lawandforensics.com::b5cd544e-e210-4326-8ed3-fe54dfce4093" providerId="AD" clId="Web-{7F824FBC-4CFA-20CF-DEA9-738A27357D46}" dt="2022-08-05T17:52:24.943" v="1"/>
        <pc:sldMkLst>
          <pc:docMk/>
          <pc:sldMk cId="197067231" sldId="579"/>
        </pc:sldMkLst>
      </pc:sldChg>
      <pc:sldChg chg="addCm">
        <pc:chgData name="Sonya  Morgan" userId="S::smorgan@lawandforensics.com::b5cd544e-e210-4326-8ed3-fe54dfce4093" providerId="AD" clId="Web-{7F824FBC-4CFA-20CF-DEA9-738A27357D46}" dt="2022-08-05T18:38:27.339" v="23"/>
        <pc:sldMkLst>
          <pc:docMk/>
          <pc:sldMk cId="3758872326" sldId="580"/>
        </pc:sldMkLst>
      </pc:sldChg>
      <pc:sldChg chg="add del addCm modNotes">
        <pc:chgData name="Sonya  Morgan" userId="S::smorgan@lawandforensics.com::b5cd544e-e210-4326-8ed3-fe54dfce4093" providerId="AD" clId="Web-{7F824FBC-4CFA-20CF-DEA9-738A27357D46}" dt="2022-08-05T18:41:47.207" v="27"/>
        <pc:sldMkLst>
          <pc:docMk/>
          <pc:sldMk cId="1191537959" sldId="581"/>
        </pc:sldMkLst>
      </pc:sldChg>
      <pc:sldChg chg="addCm">
        <pc:chgData name="Sonya  Morgan" userId="S::smorgan@lawandforensics.com::b5cd544e-e210-4326-8ed3-fe54dfce4093" providerId="AD" clId="Web-{7F824FBC-4CFA-20CF-DEA9-738A27357D46}" dt="2022-08-05T18:43:49.555" v="28"/>
        <pc:sldMkLst>
          <pc:docMk/>
          <pc:sldMk cId="4197801789" sldId="582"/>
        </pc:sldMkLst>
      </pc:sldChg>
    </pc:docChg>
  </pc:docChgLst>
  <pc:docChgLst>
    <pc:chgData name="Sonya  Morgan" userId="b5cd544e-e210-4326-8ed3-fe54dfce4093" providerId="ADAL" clId="{3AD74915-CD97-455C-B178-F54A069E8A50}"/>
    <pc:docChg chg="undo custSel addSld delSld modSld delMainMaster">
      <pc:chgData name="Sonya  Morgan" userId="b5cd544e-e210-4326-8ed3-fe54dfce4093" providerId="ADAL" clId="{3AD74915-CD97-455C-B178-F54A069E8A50}" dt="2022-10-31T03:31:53.682" v="759" actId="20577"/>
      <pc:docMkLst>
        <pc:docMk/>
      </pc:docMkLst>
      <pc:sldChg chg="addSp delSp modSp mod delDesignElem">
        <pc:chgData name="Sonya  Morgan" userId="b5cd544e-e210-4326-8ed3-fe54dfce4093" providerId="ADAL" clId="{3AD74915-CD97-455C-B178-F54A069E8A50}" dt="2022-10-31T02:47:15.082" v="118" actId="20577"/>
        <pc:sldMkLst>
          <pc:docMk/>
          <pc:sldMk cId="3430678451" sldId="257"/>
        </pc:sldMkLst>
        <pc:spChg chg="mod">
          <ac:chgData name="Sonya  Morgan" userId="b5cd544e-e210-4326-8ed3-fe54dfce4093" providerId="ADAL" clId="{3AD74915-CD97-455C-B178-F54A069E8A50}" dt="2022-10-31T02:45:47.676" v="109" actId="26606"/>
          <ac:spMkLst>
            <pc:docMk/>
            <pc:sldMk cId="3430678451" sldId="257"/>
            <ac:spMk id="2" creationId="{BBFE29F0-C936-4F23-A89E-247CF8B90BB8}"/>
          </ac:spMkLst>
        </pc:spChg>
        <pc:spChg chg="mod">
          <ac:chgData name="Sonya  Morgan" userId="b5cd544e-e210-4326-8ed3-fe54dfce4093" providerId="ADAL" clId="{3AD74915-CD97-455C-B178-F54A069E8A50}" dt="2022-10-31T02:47:15.082" v="118" actId="20577"/>
          <ac:spMkLst>
            <pc:docMk/>
            <pc:sldMk cId="3430678451" sldId="257"/>
            <ac:spMk id="3" creationId="{D07E3D87-31AA-4640-B332-D4E2B8EB2392}"/>
          </ac:spMkLst>
        </pc:spChg>
        <pc:spChg chg="mod">
          <ac:chgData name="Sonya  Morgan" userId="b5cd544e-e210-4326-8ed3-fe54dfce4093" providerId="ADAL" clId="{3AD74915-CD97-455C-B178-F54A069E8A50}" dt="2022-10-31T02:45:47.676" v="109" actId="26606"/>
          <ac:spMkLst>
            <pc:docMk/>
            <pc:sldMk cId="3430678451" sldId="257"/>
            <ac:spMk id="4" creationId="{19FA65AF-CBE2-4062-80CD-A3DD0A39A830}"/>
          </ac:spMkLst>
        </pc:spChg>
        <pc:spChg chg="mod">
          <ac:chgData name="Sonya  Morgan" userId="b5cd544e-e210-4326-8ed3-fe54dfce4093" providerId="ADAL" clId="{3AD74915-CD97-455C-B178-F54A069E8A50}" dt="2022-10-31T02:45:47.676" v="109" actId="26606"/>
          <ac:spMkLst>
            <pc:docMk/>
            <pc:sldMk cId="3430678451" sldId="257"/>
            <ac:spMk id="5" creationId="{380A2C38-1742-4FE4-B372-C065C9EA2734}"/>
          </ac:spMkLst>
        </pc:spChg>
        <pc:spChg chg="add mod">
          <ac:chgData name="Sonya  Morgan" userId="b5cd544e-e210-4326-8ed3-fe54dfce4093" providerId="ADAL" clId="{3AD74915-CD97-455C-B178-F54A069E8A50}" dt="2022-10-31T02:46:27.045" v="112" actId="26606"/>
          <ac:spMkLst>
            <pc:docMk/>
            <pc:sldMk cId="3430678451" sldId="257"/>
            <ac:spMk id="6" creationId="{23A97C02-4F6E-019A-A864-D156836BB68E}"/>
          </ac:spMkLst>
        </pc:spChg>
        <pc:spChg chg="add del">
          <ac:chgData name="Sonya  Morgan" userId="b5cd544e-e210-4326-8ed3-fe54dfce4093" providerId="ADAL" clId="{3AD74915-CD97-455C-B178-F54A069E8A50}" dt="2022-10-31T02:45:47.676" v="109" actId="26606"/>
          <ac:spMkLst>
            <pc:docMk/>
            <pc:sldMk cId="3430678451" sldId="257"/>
            <ac:spMk id="10" creationId="{C7FA33FF-088D-4F16-95A2-2C64D353DEA8}"/>
          </ac:spMkLst>
        </pc:spChg>
        <pc:spChg chg="add del">
          <ac:chgData name="Sonya  Morgan" userId="b5cd544e-e210-4326-8ed3-fe54dfce4093" providerId="ADAL" clId="{3AD74915-CD97-455C-B178-F54A069E8A50}" dt="2022-10-31T02:45:47.676" v="109" actId="26606"/>
          <ac:spMkLst>
            <pc:docMk/>
            <pc:sldMk cId="3430678451" sldId="257"/>
            <ac:spMk id="12" creationId="{A376EFB1-01CF-419F-ABF1-2AF02BBFCBD1}"/>
          </ac:spMkLst>
        </pc:spChg>
        <pc:spChg chg="add del">
          <ac:chgData name="Sonya  Morgan" userId="b5cd544e-e210-4326-8ed3-fe54dfce4093" providerId="ADAL" clId="{3AD74915-CD97-455C-B178-F54A069E8A50}" dt="2022-10-31T02:45:47.676" v="109" actId="26606"/>
          <ac:spMkLst>
            <pc:docMk/>
            <pc:sldMk cId="3430678451" sldId="257"/>
            <ac:spMk id="14" creationId="{FF9DEA15-78BD-4750-AA18-B9F28A6D5AB8}"/>
          </ac:spMkLst>
        </pc:spChg>
        <pc:picChg chg="add mod">
          <ac:chgData name="Sonya  Morgan" userId="b5cd544e-e210-4326-8ed3-fe54dfce4093" providerId="ADAL" clId="{3AD74915-CD97-455C-B178-F54A069E8A50}" dt="2022-10-31T02:46:27.045" v="112" actId="26606"/>
          <ac:picMkLst>
            <pc:docMk/>
            <pc:sldMk cId="3430678451" sldId="257"/>
            <ac:picMk id="16" creationId="{270FAE7F-C781-A921-153A-53EFBAAA9B8B}"/>
          </ac:picMkLst>
        </pc:picChg>
        <pc:cxnChg chg="add del">
          <ac:chgData name="Sonya  Morgan" userId="b5cd544e-e210-4326-8ed3-fe54dfce4093" providerId="ADAL" clId="{3AD74915-CD97-455C-B178-F54A069E8A50}" dt="2022-10-31T02:46:27.045" v="112" actId="26606"/>
          <ac:cxnSpMkLst>
            <pc:docMk/>
            <pc:sldMk cId="3430678451" sldId="257"/>
            <ac:cxnSpMk id="20" creationId="{A7F400EE-A8A5-48AF-B4D6-291B52C6F0B0}"/>
          </ac:cxnSpMkLst>
        </pc:cxnChg>
        <pc:cxnChg chg="add">
          <ac:chgData name="Sonya  Morgan" userId="b5cd544e-e210-4326-8ed3-fe54dfce4093" providerId="ADAL" clId="{3AD74915-CD97-455C-B178-F54A069E8A50}" dt="2022-10-31T02:46:27.045" v="112" actId="26606"/>
          <ac:cxnSpMkLst>
            <pc:docMk/>
            <pc:sldMk cId="3430678451" sldId="257"/>
            <ac:cxnSpMk id="25" creationId="{A7F400EE-A8A5-48AF-B4D6-291B52C6F0B0}"/>
          </ac:cxnSpMkLst>
        </pc:cxnChg>
      </pc:sldChg>
      <pc:sldChg chg="addSp delSp modSp mod delDesignElem delCm">
        <pc:chgData name="Sonya  Morgan" userId="b5cd544e-e210-4326-8ed3-fe54dfce4093" providerId="ADAL" clId="{3AD74915-CD97-455C-B178-F54A069E8A50}" dt="2022-10-31T02:59:56.259" v="277" actId="2711"/>
        <pc:sldMkLst>
          <pc:docMk/>
          <pc:sldMk cId="3102465685" sldId="259"/>
        </pc:sldMkLst>
        <pc:spChg chg="mod">
          <ac:chgData name="Sonya  Morgan" userId="b5cd544e-e210-4326-8ed3-fe54dfce4093" providerId="ADAL" clId="{3AD74915-CD97-455C-B178-F54A069E8A50}" dt="2022-10-31T02:59:49.199" v="276" actId="2711"/>
          <ac:spMkLst>
            <pc:docMk/>
            <pc:sldMk cId="3102465685" sldId="259"/>
            <ac:spMk id="2" creationId="{84AFE04C-CEA7-4D50-AD68-03B6FE314C26}"/>
          </ac:spMkLst>
        </pc:spChg>
        <pc:spChg chg="mod">
          <ac:chgData name="Sonya  Morgan" userId="b5cd544e-e210-4326-8ed3-fe54dfce4093" providerId="ADAL" clId="{3AD74915-CD97-455C-B178-F54A069E8A50}" dt="2022-10-31T02:59:56.259" v="277" actId="2711"/>
          <ac:spMkLst>
            <pc:docMk/>
            <pc:sldMk cId="3102465685" sldId="259"/>
            <ac:spMk id="3" creationId="{E2E12274-C384-4DE5-A3EE-DEF7D3C151A0}"/>
          </ac:spMkLst>
        </pc:spChg>
        <pc:spChg chg="mod">
          <ac:chgData name="Sonya  Morgan" userId="b5cd544e-e210-4326-8ed3-fe54dfce4093" providerId="ADAL" clId="{3AD74915-CD97-455C-B178-F54A069E8A50}" dt="2022-10-31T02:58:17.943" v="267" actId="26606"/>
          <ac:spMkLst>
            <pc:docMk/>
            <pc:sldMk cId="3102465685" sldId="259"/>
            <ac:spMk id="4" creationId="{F7A71B0B-BF8E-460A-A2C2-F1A5349DD267}"/>
          </ac:spMkLst>
        </pc:spChg>
        <pc:spChg chg="mod">
          <ac:chgData name="Sonya  Morgan" userId="b5cd544e-e210-4326-8ed3-fe54dfce4093" providerId="ADAL" clId="{3AD74915-CD97-455C-B178-F54A069E8A50}" dt="2022-10-31T02:58:17.943" v="267" actId="26606"/>
          <ac:spMkLst>
            <pc:docMk/>
            <pc:sldMk cId="3102465685" sldId="259"/>
            <ac:spMk id="5" creationId="{3775C1DD-44DA-4219-A2E9-BB932F8A3719}"/>
          </ac:spMkLst>
        </pc:spChg>
        <pc:picChg chg="mod ord">
          <ac:chgData name="Sonya  Morgan" userId="b5cd544e-e210-4326-8ed3-fe54dfce4093" providerId="ADAL" clId="{3AD74915-CD97-455C-B178-F54A069E8A50}" dt="2022-10-31T02:58:52.997" v="270" actId="26606"/>
          <ac:picMkLst>
            <pc:docMk/>
            <pc:sldMk cId="3102465685" sldId="259"/>
            <ac:picMk id="7" creationId="{BC50D441-5BEF-4386-9B05-7DE7E1ABC623}"/>
          </ac:picMkLst>
        </pc:picChg>
        <pc:picChg chg="add del">
          <ac:chgData name="Sonya  Morgan" userId="b5cd544e-e210-4326-8ed3-fe54dfce4093" providerId="ADAL" clId="{3AD74915-CD97-455C-B178-F54A069E8A50}" dt="2022-10-31T02:58:17.943" v="267" actId="26606"/>
          <ac:picMkLst>
            <pc:docMk/>
            <pc:sldMk cId="3102465685" sldId="259"/>
            <ac:picMk id="26" creationId="{54DDEBDD-D8BD-41A6-8A0D-B00E3768B0F9}"/>
          </ac:picMkLst>
        </pc:picChg>
        <pc:cxnChg chg="add del">
          <ac:chgData name="Sonya  Morgan" userId="b5cd544e-e210-4326-8ed3-fe54dfce4093" providerId="ADAL" clId="{3AD74915-CD97-455C-B178-F54A069E8A50}" dt="2022-10-31T02:58:52.997" v="270" actId="26606"/>
          <ac:cxnSpMkLst>
            <pc:docMk/>
            <pc:sldMk cId="3102465685" sldId="259"/>
            <ac:cxnSpMk id="28" creationId="{A7F400EE-A8A5-48AF-B4D6-291B52C6F0B0}"/>
          </ac:cxnSpMkLst>
        </pc:cxnChg>
        <pc:cxnChg chg="add">
          <ac:chgData name="Sonya  Morgan" userId="b5cd544e-e210-4326-8ed3-fe54dfce4093" providerId="ADAL" clId="{3AD74915-CD97-455C-B178-F54A069E8A50}" dt="2022-10-31T02:58:52.997" v="270" actId="26606"/>
          <ac:cxnSpMkLst>
            <pc:docMk/>
            <pc:sldMk cId="3102465685" sldId="259"/>
            <ac:cxnSpMk id="30" creationId="{A7F400EE-A8A5-48AF-B4D6-291B52C6F0B0}"/>
          </ac:cxnSpMkLst>
        </pc:cxnChg>
      </pc:sldChg>
      <pc:sldChg chg="addSp delSp modSp mod delDesignElem">
        <pc:chgData name="Sonya  Morgan" userId="b5cd544e-e210-4326-8ed3-fe54dfce4093" providerId="ADAL" clId="{3AD74915-CD97-455C-B178-F54A069E8A50}" dt="2022-10-31T03:00:10.268" v="279" actId="2711"/>
        <pc:sldMkLst>
          <pc:docMk/>
          <pc:sldMk cId="986829932" sldId="260"/>
        </pc:sldMkLst>
        <pc:spChg chg="mod">
          <ac:chgData name="Sonya  Morgan" userId="b5cd544e-e210-4326-8ed3-fe54dfce4093" providerId="ADAL" clId="{3AD74915-CD97-455C-B178-F54A069E8A50}" dt="2022-10-31T03:00:04.057" v="278" actId="2711"/>
          <ac:spMkLst>
            <pc:docMk/>
            <pc:sldMk cId="986829932" sldId="260"/>
            <ac:spMk id="2" creationId="{E7B8E0AD-7515-468B-ADFE-0163854FBA91}"/>
          </ac:spMkLst>
        </pc:spChg>
        <pc:spChg chg="mod">
          <ac:chgData name="Sonya  Morgan" userId="b5cd544e-e210-4326-8ed3-fe54dfce4093" providerId="ADAL" clId="{3AD74915-CD97-455C-B178-F54A069E8A50}" dt="2022-10-31T03:00:10.268" v="279" actId="2711"/>
          <ac:spMkLst>
            <pc:docMk/>
            <pc:sldMk cId="986829932" sldId="260"/>
            <ac:spMk id="3" creationId="{96328D11-21E7-4ED3-A68E-5C66AD4D6C6C}"/>
          </ac:spMkLst>
        </pc:spChg>
        <pc:spChg chg="mod">
          <ac:chgData name="Sonya  Morgan" userId="b5cd544e-e210-4326-8ed3-fe54dfce4093" providerId="ADAL" clId="{3AD74915-CD97-455C-B178-F54A069E8A50}" dt="2022-10-31T02:59:00.050" v="271" actId="26606"/>
          <ac:spMkLst>
            <pc:docMk/>
            <pc:sldMk cId="986829932" sldId="260"/>
            <ac:spMk id="4" creationId="{4D2CFD46-6D17-4E10-84D6-FC1F09BCBA66}"/>
          </ac:spMkLst>
        </pc:spChg>
        <pc:spChg chg="mod">
          <ac:chgData name="Sonya  Morgan" userId="b5cd544e-e210-4326-8ed3-fe54dfce4093" providerId="ADAL" clId="{3AD74915-CD97-455C-B178-F54A069E8A50}" dt="2022-10-31T02:59:00.050" v="271" actId="26606"/>
          <ac:spMkLst>
            <pc:docMk/>
            <pc:sldMk cId="986829932" sldId="260"/>
            <ac:spMk id="5" creationId="{3CD8B686-28B8-43B2-9FF8-7339294F891C}"/>
          </ac:spMkLst>
        </pc:spChg>
        <pc:picChg chg="mod ord">
          <ac:chgData name="Sonya  Morgan" userId="b5cd544e-e210-4326-8ed3-fe54dfce4093" providerId="ADAL" clId="{3AD74915-CD97-455C-B178-F54A069E8A50}" dt="2022-10-31T02:59:00.050" v="271" actId="26606"/>
          <ac:picMkLst>
            <pc:docMk/>
            <pc:sldMk cId="986829932" sldId="260"/>
            <ac:picMk id="7" creationId="{32379B28-088C-41BC-90EB-60D174945BDA}"/>
          </ac:picMkLst>
        </pc:picChg>
        <pc:picChg chg="add del">
          <ac:chgData name="Sonya  Morgan" userId="b5cd544e-e210-4326-8ed3-fe54dfce4093" providerId="ADAL" clId="{3AD74915-CD97-455C-B178-F54A069E8A50}" dt="2022-10-31T02:59:00.050" v="271" actId="26606"/>
          <ac:picMkLst>
            <pc:docMk/>
            <pc:sldMk cId="986829932" sldId="260"/>
            <ac:picMk id="17" creationId="{54DDEBDD-D8BD-41A6-8A0D-B00E3768B0F9}"/>
          </ac:picMkLst>
        </pc:picChg>
        <pc:cxnChg chg="add">
          <ac:chgData name="Sonya  Morgan" userId="b5cd544e-e210-4326-8ed3-fe54dfce4093" providerId="ADAL" clId="{3AD74915-CD97-455C-B178-F54A069E8A50}" dt="2022-10-31T02:59:00.050" v="271" actId="26606"/>
          <ac:cxnSpMkLst>
            <pc:docMk/>
            <pc:sldMk cId="986829932" sldId="260"/>
            <ac:cxnSpMk id="19" creationId="{A7F400EE-A8A5-48AF-B4D6-291B52C6F0B0}"/>
          </ac:cxnSpMkLst>
        </pc:cxnChg>
      </pc:sldChg>
      <pc:sldChg chg="addSp delSp modSp mod delDesignElem delCm">
        <pc:chgData name="Sonya  Morgan" userId="b5cd544e-e210-4326-8ed3-fe54dfce4093" providerId="ADAL" clId="{3AD74915-CD97-455C-B178-F54A069E8A50}" dt="2022-10-31T03:00:35.305" v="282"/>
        <pc:sldMkLst>
          <pc:docMk/>
          <pc:sldMk cId="2996653150" sldId="261"/>
        </pc:sldMkLst>
        <pc:spChg chg="mod">
          <ac:chgData name="Sonya  Morgan" userId="b5cd544e-e210-4326-8ed3-fe54dfce4093" providerId="ADAL" clId="{3AD74915-CD97-455C-B178-F54A069E8A50}" dt="2022-10-31T03:00:23.022" v="280" actId="2711"/>
          <ac:spMkLst>
            <pc:docMk/>
            <pc:sldMk cId="2996653150" sldId="261"/>
            <ac:spMk id="2" creationId="{7F66E7D6-4932-4A57-A471-F3ECEC62E169}"/>
          </ac:spMkLst>
        </pc:spChg>
        <pc:spChg chg="mod ord">
          <ac:chgData name="Sonya  Morgan" userId="b5cd544e-e210-4326-8ed3-fe54dfce4093" providerId="ADAL" clId="{3AD74915-CD97-455C-B178-F54A069E8A50}" dt="2022-10-31T03:00:27.523" v="281" actId="2711"/>
          <ac:spMkLst>
            <pc:docMk/>
            <pc:sldMk cId="2996653150" sldId="261"/>
            <ac:spMk id="3" creationId="{356E5BD7-4788-46DA-A832-27717B90538F}"/>
          </ac:spMkLst>
        </pc:spChg>
        <pc:spChg chg="mod">
          <ac:chgData name="Sonya  Morgan" userId="b5cd544e-e210-4326-8ed3-fe54dfce4093" providerId="ADAL" clId="{3AD74915-CD97-455C-B178-F54A069E8A50}" dt="2022-10-31T02:59:06.749" v="272" actId="26606"/>
          <ac:spMkLst>
            <pc:docMk/>
            <pc:sldMk cId="2996653150" sldId="261"/>
            <ac:spMk id="4" creationId="{20DD7B97-02CC-480E-8B96-2D15278E07C4}"/>
          </ac:spMkLst>
        </pc:spChg>
        <pc:spChg chg="mod">
          <ac:chgData name="Sonya  Morgan" userId="b5cd544e-e210-4326-8ed3-fe54dfce4093" providerId="ADAL" clId="{3AD74915-CD97-455C-B178-F54A069E8A50}" dt="2022-10-31T02:59:06.749" v="272" actId="26606"/>
          <ac:spMkLst>
            <pc:docMk/>
            <pc:sldMk cId="2996653150" sldId="261"/>
            <ac:spMk id="5" creationId="{F81FB5F8-FC1B-44C1-896D-E55EDAE52973}"/>
          </ac:spMkLst>
        </pc:spChg>
        <pc:spChg chg="add del">
          <ac:chgData name="Sonya  Morgan" userId="b5cd544e-e210-4326-8ed3-fe54dfce4093" providerId="ADAL" clId="{3AD74915-CD97-455C-B178-F54A069E8A50}" dt="2022-10-31T02:59:06.749" v="272" actId="26606"/>
          <ac:spMkLst>
            <pc:docMk/>
            <pc:sldMk cId="2996653150" sldId="261"/>
            <ac:spMk id="17" creationId="{799A8B4F-0FED-46C0-9186-5A8E116D8744}"/>
          </ac:spMkLst>
        </pc:spChg>
        <pc:spChg chg="add del">
          <ac:chgData name="Sonya  Morgan" userId="b5cd544e-e210-4326-8ed3-fe54dfce4093" providerId="ADAL" clId="{3AD74915-CD97-455C-B178-F54A069E8A50}" dt="2022-10-31T02:59:06.749" v="272" actId="26606"/>
          <ac:spMkLst>
            <pc:docMk/>
            <pc:sldMk cId="2996653150" sldId="261"/>
            <ac:spMk id="21" creationId="{38A69B74-22E3-47CC-823F-18BE7930C814}"/>
          </ac:spMkLst>
        </pc:spChg>
        <pc:spChg chg="add del">
          <ac:chgData name="Sonya  Morgan" userId="b5cd544e-e210-4326-8ed3-fe54dfce4093" providerId="ADAL" clId="{3AD74915-CD97-455C-B178-F54A069E8A50}" dt="2022-10-31T02:59:06.749" v="272" actId="26606"/>
          <ac:spMkLst>
            <pc:docMk/>
            <pc:sldMk cId="2996653150" sldId="261"/>
            <ac:spMk id="23" creationId="{1778637B-5DB8-4A75-B2E6-FC2B1BB9A7DB}"/>
          </ac:spMkLst>
        </pc:spChg>
        <pc:spChg chg="add del">
          <ac:chgData name="Sonya  Morgan" userId="b5cd544e-e210-4326-8ed3-fe54dfce4093" providerId="ADAL" clId="{3AD74915-CD97-455C-B178-F54A069E8A50}" dt="2022-10-31T02:59:06.749" v="272" actId="26606"/>
          <ac:spMkLst>
            <pc:docMk/>
            <pc:sldMk cId="2996653150" sldId="261"/>
            <ac:spMk id="25" creationId="{0035A30C-45F3-4EFB-B2E8-6E2A11843D39}"/>
          </ac:spMkLst>
        </pc:spChg>
        <pc:spChg chg="add">
          <ac:chgData name="Sonya  Morgan" userId="b5cd544e-e210-4326-8ed3-fe54dfce4093" providerId="ADAL" clId="{3AD74915-CD97-455C-B178-F54A069E8A50}" dt="2022-10-31T02:59:06.749" v="272" actId="26606"/>
          <ac:spMkLst>
            <pc:docMk/>
            <pc:sldMk cId="2996653150" sldId="261"/>
            <ac:spMk id="27" creationId="{ADC09A0A-5EF7-45F4-B8EE-54903540B378}"/>
          </ac:spMkLst>
        </pc:spChg>
        <pc:picChg chg="mod">
          <ac:chgData name="Sonya  Morgan" userId="b5cd544e-e210-4326-8ed3-fe54dfce4093" providerId="ADAL" clId="{3AD74915-CD97-455C-B178-F54A069E8A50}" dt="2022-10-31T02:59:06.749" v="272" actId="26606"/>
          <ac:picMkLst>
            <pc:docMk/>
            <pc:sldMk cId="2996653150" sldId="261"/>
            <ac:picMk id="7" creationId="{7DCCE1C9-480A-40C9-9DBE-40321F14DB2A}"/>
          </ac:picMkLst>
        </pc:picChg>
        <pc:picChg chg="mod ord">
          <ac:chgData name="Sonya  Morgan" userId="b5cd544e-e210-4326-8ed3-fe54dfce4093" providerId="ADAL" clId="{3AD74915-CD97-455C-B178-F54A069E8A50}" dt="2022-10-31T02:59:06.749" v="272" actId="26606"/>
          <ac:picMkLst>
            <pc:docMk/>
            <pc:sldMk cId="2996653150" sldId="261"/>
            <ac:picMk id="9" creationId="{4CE18D89-B55E-401E-BDA3-A41EEB7C8920}"/>
          </ac:picMkLst>
        </pc:picChg>
        <pc:picChg chg="mod ord">
          <ac:chgData name="Sonya  Morgan" userId="b5cd544e-e210-4326-8ed3-fe54dfce4093" providerId="ADAL" clId="{3AD74915-CD97-455C-B178-F54A069E8A50}" dt="2022-10-31T02:59:06.749" v="272" actId="26606"/>
          <ac:picMkLst>
            <pc:docMk/>
            <pc:sldMk cId="2996653150" sldId="261"/>
            <ac:picMk id="12" creationId="{F851FE33-3679-4612-84F1-715A8B10FCB7}"/>
          </ac:picMkLst>
        </pc:picChg>
        <pc:picChg chg="add del">
          <ac:chgData name="Sonya  Morgan" userId="b5cd544e-e210-4326-8ed3-fe54dfce4093" providerId="ADAL" clId="{3AD74915-CD97-455C-B178-F54A069E8A50}" dt="2022-10-31T02:59:06.749" v="272" actId="26606"/>
          <ac:picMkLst>
            <pc:docMk/>
            <pc:sldMk cId="2996653150" sldId="261"/>
            <ac:picMk id="19" creationId="{DA6861EE-7660-46C9-80BD-173B8F7454B8}"/>
          </ac:picMkLst>
        </pc:picChg>
      </pc:sldChg>
      <pc:sldChg chg="addSp delSp modSp mod delDesignElem">
        <pc:chgData name="Sonya  Morgan" userId="b5cd544e-e210-4326-8ed3-fe54dfce4093" providerId="ADAL" clId="{3AD74915-CD97-455C-B178-F54A069E8A50}" dt="2022-10-31T03:00:55.202" v="285" actId="2711"/>
        <pc:sldMkLst>
          <pc:docMk/>
          <pc:sldMk cId="1093167579" sldId="262"/>
        </pc:sldMkLst>
        <pc:spChg chg="mod">
          <ac:chgData name="Sonya  Morgan" userId="b5cd544e-e210-4326-8ed3-fe54dfce4093" providerId="ADAL" clId="{3AD74915-CD97-455C-B178-F54A069E8A50}" dt="2022-10-31T03:00:55.202" v="285" actId="2711"/>
          <ac:spMkLst>
            <pc:docMk/>
            <pc:sldMk cId="1093167579" sldId="262"/>
            <ac:spMk id="2" creationId="{DA0CA5D6-A46A-4606-9C12-981ACA59A978}"/>
          </ac:spMkLst>
        </pc:spChg>
        <pc:spChg chg="mod">
          <ac:chgData name="Sonya  Morgan" userId="b5cd544e-e210-4326-8ed3-fe54dfce4093" providerId="ADAL" clId="{3AD74915-CD97-455C-B178-F54A069E8A50}" dt="2022-10-31T02:59:27.553" v="274" actId="26606"/>
          <ac:spMkLst>
            <pc:docMk/>
            <pc:sldMk cId="1093167579" sldId="262"/>
            <ac:spMk id="4" creationId="{2ABF0B01-C252-4DAA-A551-0AF4DD984E49}"/>
          </ac:spMkLst>
        </pc:spChg>
        <pc:spChg chg="mod">
          <ac:chgData name="Sonya  Morgan" userId="b5cd544e-e210-4326-8ed3-fe54dfce4093" providerId="ADAL" clId="{3AD74915-CD97-455C-B178-F54A069E8A50}" dt="2022-10-31T02:59:27.553" v="274" actId="26606"/>
          <ac:spMkLst>
            <pc:docMk/>
            <pc:sldMk cId="1093167579" sldId="262"/>
            <ac:spMk id="5" creationId="{D4C54F22-750A-4B87-9D6A-9B81FF639846}"/>
          </ac:spMkLst>
        </pc:spChg>
        <pc:spChg chg="mod">
          <ac:chgData name="Sonya  Morgan" userId="b5cd544e-e210-4326-8ed3-fe54dfce4093" providerId="ADAL" clId="{3AD74915-CD97-455C-B178-F54A069E8A50}" dt="2022-10-31T03:00:50.330" v="284" actId="2711"/>
          <ac:spMkLst>
            <pc:docMk/>
            <pc:sldMk cId="1093167579" sldId="262"/>
            <ac:spMk id="17" creationId="{2CECFD5F-8176-4888-B17C-12DF3250A1F6}"/>
          </ac:spMkLst>
        </pc:spChg>
        <pc:picChg chg="mod ord">
          <ac:chgData name="Sonya  Morgan" userId="b5cd544e-e210-4326-8ed3-fe54dfce4093" providerId="ADAL" clId="{3AD74915-CD97-455C-B178-F54A069E8A50}" dt="2022-10-31T02:59:27.553" v="274" actId="26606"/>
          <ac:picMkLst>
            <pc:docMk/>
            <pc:sldMk cId="1093167579" sldId="262"/>
            <ac:picMk id="9" creationId="{6EFB8D31-2AB0-44E7-A973-DEB8B300FFEA}"/>
          </ac:picMkLst>
        </pc:picChg>
        <pc:picChg chg="add del">
          <ac:chgData name="Sonya  Morgan" userId="b5cd544e-e210-4326-8ed3-fe54dfce4093" providerId="ADAL" clId="{3AD74915-CD97-455C-B178-F54A069E8A50}" dt="2022-10-31T02:59:27.553" v="274" actId="26606"/>
          <ac:picMkLst>
            <pc:docMk/>
            <pc:sldMk cId="1093167579" sldId="262"/>
            <ac:picMk id="25" creationId="{54DDEBDD-D8BD-41A6-8A0D-B00E3768B0F9}"/>
          </ac:picMkLst>
        </pc:picChg>
        <pc:cxnChg chg="add">
          <ac:chgData name="Sonya  Morgan" userId="b5cd544e-e210-4326-8ed3-fe54dfce4093" providerId="ADAL" clId="{3AD74915-CD97-455C-B178-F54A069E8A50}" dt="2022-10-31T02:59:27.553" v="274" actId="26606"/>
          <ac:cxnSpMkLst>
            <pc:docMk/>
            <pc:sldMk cId="1093167579" sldId="262"/>
            <ac:cxnSpMk id="27" creationId="{A7F400EE-A8A5-48AF-B4D6-291B52C6F0B0}"/>
          </ac:cxnSpMkLst>
        </pc:cxnChg>
      </pc:sldChg>
      <pc:sldChg chg="addSp delSp modSp mod delDesignElem delCm">
        <pc:chgData name="Sonya  Morgan" userId="b5cd544e-e210-4326-8ed3-fe54dfce4093" providerId="ADAL" clId="{3AD74915-CD97-455C-B178-F54A069E8A50}" dt="2022-10-31T03:01:35.985" v="290" actId="20577"/>
        <pc:sldMkLst>
          <pc:docMk/>
          <pc:sldMk cId="1741371154" sldId="263"/>
        </pc:sldMkLst>
        <pc:spChg chg="mod">
          <ac:chgData name="Sonya  Morgan" userId="b5cd544e-e210-4326-8ed3-fe54dfce4093" providerId="ADAL" clId="{3AD74915-CD97-455C-B178-F54A069E8A50}" dt="2022-10-31T03:01:16.501" v="288" actId="2711"/>
          <ac:spMkLst>
            <pc:docMk/>
            <pc:sldMk cId="1741371154" sldId="263"/>
            <ac:spMk id="2" creationId="{4C68E022-7302-40E7-B51F-8EF7588E2BFD}"/>
          </ac:spMkLst>
        </pc:spChg>
        <pc:spChg chg="mod">
          <ac:chgData name="Sonya  Morgan" userId="b5cd544e-e210-4326-8ed3-fe54dfce4093" providerId="ADAL" clId="{3AD74915-CD97-455C-B178-F54A069E8A50}" dt="2022-10-31T03:01:35.985" v="290" actId="20577"/>
          <ac:spMkLst>
            <pc:docMk/>
            <pc:sldMk cId="1741371154" sldId="263"/>
            <ac:spMk id="3" creationId="{7B864384-5A21-4191-8A52-0BC0021E4436}"/>
          </ac:spMkLst>
        </pc:spChg>
        <pc:spChg chg="mod">
          <ac:chgData name="Sonya  Morgan" userId="b5cd544e-e210-4326-8ed3-fe54dfce4093" providerId="ADAL" clId="{3AD74915-CD97-455C-B178-F54A069E8A50}" dt="2022-10-31T03:01:08.436" v="287" actId="26606"/>
          <ac:spMkLst>
            <pc:docMk/>
            <pc:sldMk cId="1741371154" sldId="263"/>
            <ac:spMk id="4" creationId="{7312C029-D157-4E44-AF31-00A4B7032E05}"/>
          </ac:spMkLst>
        </pc:spChg>
        <pc:spChg chg="mod">
          <ac:chgData name="Sonya  Morgan" userId="b5cd544e-e210-4326-8ed3-fe54dfce4093" providerId="ADAL" clId="{3AD74915-CD97-455C-B178-F54A069E8A50}" dt="2022-10-31T03:01:08.436" v="287" actId="26606"/>
          <ac:spMkLst>
            <pc:docMk/>
            <pc:sldMk cId="1741371154" sldId="263"/>
            <ac:spMk id="5" creationId="{DD8EDA47-78A3-4C4D-A280-19B45061359A}"/>
          </ac:spMkLst>
        </pc:spChg>
        <pc:picChg chg="mod ord">
          <ac:chgData name="Sonya  Morgan" userId="b5cd544e-e210-4326-8ed3-fe54dfce4093" providerId="ADAL" clId="{3AD74915-CD97-455C-B178-F54A069E8A50}" dt="2022-10-31T03:01:08.436" v="287" actId="26606"/>
          <ac:picMkLst>
            <pc:docMk/>
            <pc:sldMk cId="1741371154" sldId="263"/>
            <ac:picMk id="7" creationId="{AF0D1D2E-3E67-4779-A029-C148E383CD8E}"/>
          </ac:picMkLst>
        </pc:picChg>
        <pc:picChg chg="add del">
          <ac:chgData name="Sonya  Morgan" userId="b5cd544e-e210-4326-8ed3-fe54dfce4093" providerId="ADAL" clId="{3AD74915-CD97-455C-B178-F54A069E8A50}" dt="2022-10-31T03:01:08.436" v="287" actId="26606"/>
          <ac:picMkLst>
            <pc:docMk/>
            <pc:sldMk cId="1741371154" sldId="263"/>
            <ac:picMk id="13" creationId="{54DDEBDD-D8BD-41A6-8A0D-B00E3768B0F9}"/>
          </ac:picMkLst>
        </pc:picChg>
        <pc:cxnChg chg="add">
          <ac:chgData name="Sonya  Morgan" userId="b5cd544e-e210-4326-8ed3-fe54dfce4093" providerId="ADAL" clId="{3AD74915-CD97-455C-B178-F54A069E8A50}" dt="2022-10-31T03:01:08.436" v="287" actId="26606"/>
          <ac:cxnSpMkLst>
            <pc:docMk/>
            <pc:sldMk cId="1741371154" sldId="263"/>
            <ac:cxnSpMk id="15" creationId="{A7F400EE-A8A5-48AF-B4D6-291B52C6F0B0}"/>
          </ac:cxnSpMkLst>
        </pc:cxnChg>
      </pc:sldChg>
      <pc:sldChg chg="addSp delSp modSp mod setClrOvrMap delDesignElem">
        <pc:chgData name="Sonya  Morgan" userId="b5cd544e-e210-4326-8ed3-fe54dfce4093" providerId="ADAL" clId="{3AD74915-CD97-455C-B178-F54A069E8A50}" dt="2022-10-31T03:03:29.807" v="302" actId="26606"/>
        <pc:sldMkLst>
          <pc:docMk/>
          <pc:sldMk cId="2875076427" sldId="265"/>
        </pc:sldMkLst>
        <pc:spChg chg="mod">
          <ac:chgData name="Sonya  Morgan" userId="b5cd544e-e210-4326-8ed3-fe54dfce4093" providerId="ADAL" clId="{3AD74915-CD97-455C-B178-F54A069E8A50}" dt="2022-10-31T03:03:29.807" v="302" actId="26606"/>
          <ac:spMkLst>
            <pc:docMk/>
            <pc:sldMk cId="2875076427" sldId="265"/>
            <ac:spMk id="2" creationId="{1278814F-9E60-4B6E-B5E5-B97E7CE7625C}"/>
          </ac:spMkLst>
        </pc:spChg>
        <pc:spChg chg="mod">
          <ac:chgData name="Sonya  Morgan" userId="b5cd544e-e210-4326-8ed3-fe54dfce4093" providerId="ADAL" clId="{3AD74915-CD97-455C-B178-F54A069E8A50}" dt="2022-10-31T03:03:29.807" v="302" actId="26606"/>
          <ac:spMkLst>
            <pc:docMk/>
            <pc:sldMk cId="2875076427" sldId="265"/>
            <ac:spMk id="3" creationId="{A52FA39C-8FF3-4EA2-ABF1-77BF03AABAA0}"/>
          </ac:spMkLst>
        </pc:spChg>
        <pc:spChg chg="mod">
          <ac:chgData name="Sonya  Morgan" userId="b5cd544e-e210-4326-8ed3-fe54dfce4093" providerId="ADAL" clId="{3AD74915-CD97-455C-B178-F54A069E8A50}" dt="2022-10-31T03:03:29.807" v="302" actId="26606"/>
          <ac:spMkLst>
            <pc:docMk/>
            <pc:sldMk cId="2875076427" sldId="265"/>
            <ac:spMk id="4" creationId="{A9DD9B89-597D-4245-B1E6-4B1F7701955B}"/>
          </ac:spMkLst>
        </pc:spChg>
        <pc:spChg chg="mod">
          <ac:chgData name="Sonya  Morgan" userId="b5cd544e-e210-4326-8ed3-fe54dfce4093" providerId="ADAL" clId="{3AD74915-CD97-455C-B178-F54A069E8A50}" dt="2022-10-31T03:03:29.807" v="302" actId="26606"/>
          <ac:spMkLst>
            <pc:docMk/>
            <pc:sldMk cId="2875076427" sldId="265"/>
            <ac:spMk id="5" creationId="{F94C7E54-E990-4A42-9B6A-609E393A9773}"/>
          </ac:spMkLst>
        </pc:spChg>
        <pc:spChg chg="add del">
          <ac:chgData name="Sonya  Morgan" userId="b5cd544e-e210-4326-8ed3-fe54dfce4093" providerId="ADAL" clId="{3AD74915-CD97-455C-B178-F54A069E8A50}" dt="2022-10-31T03:03:29.807" v="302" actId="26606"/>
          <ac:spMkLst>
            <pc:docMk/>
            <pc:sldMk cId="2875076427" sldId="265"/>
            <ac:spMk id="28" creationId="{7F7D7B8D-EF99-4CA1-AB1E-4C0C047409F5}"/>
          </ac:spMkLst>
        </pc:spChg>
        <pc:spChg chg="add">
          <ac:chgData name="Sonya  Morgan" userId="b5cd544e-e210-4326-8ed3-fe54dfce4093" providerId="ADAL" clId="{3AD74915-CD97-455C-B178-F54A069E8A50}" dt="2022-10-31T03:03:29.807" v="302" actId="26606"/>
          <ac:spMkLst>
            <pc:docMk/>
            <pc:sldMk cId="2875076427" sldId="265"/>
            <ac:spMk id="33" creationId="{5A59F003-E00A-43F9-91DC-CC54E3B87466}"/>
          </ac:spMkLst>
        </pc:spChg>
        <pc:spChg chg="add">
          <ac:chgData name="Sonya  Morgan" userId="b5cd544e-e210-4326-8ed3-fe54dfce4093" providerId="ADAL" clId="{3AD74915-CD97-455C-B178-F54A069E8A50}" dt="2022-10-31T03:03:29.807" v="302" actId="26606"/>
          <ac:spMkLst>
            <pc:docMk/>
            <pc:sldMk cId="2875076427" sldId="265"/>
            <ac:spMk id="35" creationId="{D74A4382-E3AD-430A-9A1F-DFA3E0E77A7D}"/>
          </ac:spMkLst>
        </pc:spChg>
        <pc:spChg chg="add">
          <ac:chgData name="Sonya  Morgan" userId="b5cd544e-e210-4326-8ed3-fe54dfce4093" providerId="ADAL" clId="{3AD74915-CD97-455C-B178-F54A069E8A50}" dt="2022-10-31T03:03:29.807" v="302" actId="26606"/>
          <ac:spMkLst>
            <pc:docMk/>
            <pc:sldMk cId="2875076427" sldId="265"/>
            <ac:spMk id="37" creationId="{79F40191-0F44-4FD1-82CC-ACB507C14BE6}"/>
          </ac:spMkLst>
        </pc:spChg>
        <pc:picChg chg="mod ord">
          <ac:chgData name="Sonya  Morgan" userId="b5cd544e-e210-4326-8ed3-fe54dfce4093" providerId="ADAL" clId="{3AD74915-CD97-455C-B178-F54A069E8A50}" dt="2022-10-31T03:03:29.807" v="302" actId="26606"/>
          <ac:picMkLst>
            <pc:docMk/>
            <pc:sldMk cId="2875076427" sldId="265"/>
            <ac:picMk id="7" creationId="{B034AF93-ED22-43A3-9BA0-0A610749D10D}"/>
          </ac:picMkLst>
        </pc:picChg>
      </pc:sldChg>
      <pc:sldChg chg="addSp delSp modSp mod delDesignElem modNotesTx">
        <pc:chgData name="Sonya  Morgan" userId="b5cd544e-e210-4326-8ed3-fe54dfce4093" providerId="ADAL" clId="{3AD74915-CD97-455C-B178-F54A069E8A50}" dt="2022-10-31T03:04:12.238" v="312" actId="20577"/>
        <pc:sldMkLst>
          <pc:docMk/>
          <pc:sldMk cId="3291378240" sldId="266"/>
        </pc:sldMkLst>
        <pc:spChg chg="mod">
          <ac:chgData name="Sonya  Morgan" userId="b5cd544e-e210-4326-8ed3-fe54dfce4093" providerId="ADAL" clId="{3AD74915-CD97-455C-B178-F54A069E8A50}" dt="2022-10-31T03:04:07.026" v="307" actId="20577"/>
          <ac:spMkLst>
            <pc:docMk/>
            <pc:sldMk cId="3291378240" sldId="266"/>
            <ac:spMk id="2" creationId="{927B68C8-64FD-4A63-B8FE-0977FD89BAE2}"/>
          </ac:spMkLst>
        </pc:spChg>
        <pc:spChg chg="mod">
          <ac:chgData name="Sonya  Morgan" userId="b5cd544e-e210-4326-8ed3-fe54dfce4093" providerId="ADAL" clId="{3AD74915-CD97-455C-B178-F54A069E8A50}" dt="2022-10-31T03:04:00.874" v="305" actId="26606"/>
          <ac:spMkLst>
            <pc:docMk/>
            <pc:sldMk cId="3291378240" sldId="266"/>
            <ac:spMk id="3" creationId="{E64A2F24-97C0-4F18-BF1A-46E59CD2E39C}"/>
          </ac:spMkLst>
        </pc:spChg>
        <pc:spChg chg="mod">
          <ac:chgData name="Sonya  Morgan" userId="b5cd544e-e210-4326-8ed3-fe54dfce4093" providerId="ADAL" clId="{3AD74915-CD97-455C-B178-F54A069E8A50}" dt="2022-10-31T03:04:00.874" v="305" actId="26606"/>
          <ac:spMkLst>
            <pc:docMk/>
            <pc:sldMk cId="3291378240" sldId="266"/>
            <ac:spMk id="4" creationId="{10DFBDE0-3853-4F87-9054-A802D9B9A78F}"/>
          </ac:spMkLst>
        </pc:spChg>
        <pc:spChg chg="mod">
          <ac:chgData name="Sonya  Morgan" userId="b5cd544e-e210-4326-8ed3-fe54dfce4093" providerId="ADAL" clId="{3AD74915-CD97-455C-B178-F54A069E8A50}" dt="2022-10-31T03:04:00.874" v="305" actId="26606"/>
          <ac:spMkLst>
            <pc:docMk/>
            <pc:sldMk cId="3291378240" sldId="266"/>
            <ac:spMk id="5" creationId="{335735C3-DD78-402D-B34D-0A1CCED7C30D}"/>
          </ac:spMkLst>
        </pc:spChg>
        <pc:picChg chg="mod ord">
          <ac:chgData name="Sonya  Morgan" userId="b5cd544e-e210-4326-8ed3-fe54dfce4093" providerId="ADAL" clId="{3AD74915-CD97-455C-B178-F54A069E8A50}" dt="2022-10-31T03:04:00.874" v="305" actId="26606"/>
          <ac:picMkLst>
            <pc:docMk/>
            <pc:sldMk cId="3291378240" sldId="266"/>
            <ac:picMk id="8" creationId="{F396D4E0-60AE-4766-B738-5AE9CA2FCA3A}"/>
          </ac:picMkLst>
        </pc:picChg>
        <pc:picChg chg="add del">
          <ac:chgData name="Sonya  Morgan" userId="b5cd544e-e210-4326-8ed3-fe54dfce4093" providerId="ADAL" clId="{3AD74915-CD97-455C-B178-F54A069E8A50}" dt="2022-10-31T03:04:00.874" v="305" actId="26606"/>
          <ac:picMkLst>
            <pc:docMk/>
            <pc:sldMk cId="3291378240" sldId="266"/>
            <ac:picMk id="18" creationId="{54DDEBDD-D8BD-41A6-8A0D-B00E3768B0F9}"/>
          </ac:picMkLst>
        </pc:picChg>
        <pc:cxnChg chg="add">
          <ac:chgData name="Sonya  Morgan" userId="b5cd544e-e210-4326-8ed3-fe54dfce4093" providerId="ADAL" clId="{3AD74915-CD97-455C-B178-F54A069E8A50}" dt="2022-10-31T03:04:00.874" v="305" actId="26606"/>
          <ac:cxnSpMkLst>
            <pc:docMk/>
            <pc:sldMk cId="3291378240" sldId="266"/>
            <ac:cxnSpMk id="23" creationId="{A7F400EE-A8A5-48AF-B4D6-291B52C6F0B0}"/>
          </ac:cxnSpMkLst>
        </pc:cxnChg>
      </pc:sldChg>
      <pc:sldChg chg="addSp delSp modSp mod delDesignElem">
        <pc:chgData name="Sonya  Morgan" userId="b5cd544e-e210-4326-8ed3-fe54dfce4093" providerId="ADAL" clId="{3AD74915-CD97-455C-B178-F54A069E8A50}" dt="2022-10-31T03:04:25.420" v="315" actId="2711"/>
        <pc:sldMkLst>
          <pc:docMk/>
          <pc:sldMk cId="3815926227" sldId="267"/>
        </pc:sldMkLst>
        <pc:spChg chg="mod">
          <ac:chgData name="Sonya  Morgan" userId="b5cd544e-e210-4326-8ed3-fe54dfce4093" providerId="ADAL" clId="{3AD74915-CD97-455C-B178-F54A069E8A50}" dt="2022-10-31T03:04:19.077" v="314" actId="113"/>
          <ac:spMkLst>
            <pc:docMk/>
            <pc:sldMk cId="3815926227" sldId="267"/>
            <ac:spMk id="2" creationId="{1512941E-7C5D-413E-9ACC-A3312D0DFD77}"/>
          </ac:spMkLst>
        </pc:spChg>
        <pc:spChg chg="mod">
          <ac:chgData name="Sonya  Morgan" userId="b5cd544e-e210-4326-8ed3-fe54dfce4093" providerId="ADAL" clId="{3AD74915-CD97-455C-B178-F54A069E8A50}" dt="2022-10-31T03:04:25.420" v="315" actId="2711"/>
          <ac:spMkLst>
            <pc:docMk/>
            <pc:sldMk cId="3815926227" sldId="267"/>
            <ac:spMk id="3" creationId="{29894B0D-8EDB-40CA-AF3E-2E737C5DE9DD}"/>
          </ac:spMkLst>
        </pc:spChg>
        <pc:spChg chg="mod">
          <ac:chgData name="Sonya  Morgan" userId="b5cd544e-e210-4326-8ed3-fe54dfce4093" providerId="ADAL" clId="{3AD74915-CD97-455C-B178-F54A069E8A50}" dt="2022-10-31T03:04:15.402" v="313" actId="26606"/>
          <ac:spMkLst>
            <pc:docMk/>
            <pc:sldMk cId="3815926227" sldId="267"/>
            <ac:spMk id="4" creationId="{9B9DE9D2-CA0E-4689-A36D-76FD3F85CC43}"/>
          </ac:spMkLst>
        </pc:spChg>
        <pc:spChg chg="mod">
          <ac:chgData name="Sonya  Morgan" userId="b5cd544e-e210-4326-8ed3-fe54dfce4093" providerId="ADAL" clId="{3AD74915-CD97-455C-B178-F54A069E8A50}" dt="2022-10-31T03:04:15.402" v="313" actId="26606"/>
          <ac:spMkLst>
            <pc:docMk/>
            <pc:sldMk cId="3815926227" sldId="267"/>
            <ac:spMk id="5" creationId="{385DDE33-D73D-48BC-93F5-0BB9EC45B690}"/>
          </ac:spMkLst>
        </pc:spChg>
        <pc:picChg chg="mod ord">
          <ac:chgData name="Sonya  Morgan" userId="b5cd544e-e210-4326-8ed3-fe54dfce4093" providerId="ADAL" clId="{3AD74915-CD97-455C-B178-F54A069E8A50}" dt="2022-10-31T03:04:15.402" v="313" actId="26606"/>
          <ac:picMkLst>
            <pc:docMk/>
            <pc:sldMk cId="3815926227" sldId="267"/>
            <ac:picMk id="8" creationId="{A9234F17-AA92-4CBF-A20F-8AE5AA1B6A55}"/>
          </ac:picMkLst>
        </pc:picChg>
        <pc:picChg chg="add del">
          <ac:chgData name="Sonya  Morgan" userId="b5cd544e-e210-4326-8ed3-fe54dfce4093" providerId="ADAL" clId="{3AD74915-CD97-455C-B178-F54A069E8A50}" dt="2022-10-31T03:04:15.402" v="313" actId="26606"/>
          <ac:picMkLst>
            <pc:docMk/>
            <pc:sldMk cId="3815926227" sldId="267"/>
            <ac:picMk id="18" creationId="{54DDEBDD-D8BD-41A6-8A0D-B00E3768B0F9}"/>
          </ac:picMkLst>
        </pc:picChg>
        <pc:cxnChg chg="add">
          <ac:chgData name="Sonya  Morgan" userId="b5cd544e-e210-4326-8ed3-fe54dfce4093" providerId="ADAL" clId="{3AD74915-CD97-455C-B178-F54A069E8A50}" dt="2022-10-31T03:04:15.402" v="313" actId="26606"/>
          <ac:cxnSpMkLst>
            <pc:docMk/>
            <pc:sldMk cId="3815926227" sldId="267"/>
            <ac:cxnSpMk id="23" creationId="{A7F400EE-A8A5-48AF-B4D6-291B52C6F0B0}"/>
          </ac:cxnSpMkLst>
        </pc:cxnChg>
      </pc:sldChg>
      <pc:sldChg chg="addSp delSp modSp mod setBg setClrOvrMap delDesignElem">
        <pc:chgData name="Sonya  Morgan" userId="b5cd544e-e210-4326-8ed3-fe54dfce4093" providerId="ADAL" clId="{3AD74915-CD97-455C-B178-F54A069E8A50}" dt="2022-10-31T02:59:40.360" v="275" actId="20577"/>
        <pc:sldMkLst>
          <pc:docMk/>
          <pc:sldMk cId="3515587506" sldId="271"/>
        </pc:sldMkLst>
        <pc:spChg chg="mod">
          <ac:chgData name="Sonya  Morgan" userId="b5cd544e-e210-4326-8ed3-fe54dfce4093" providerId="ADAL" clId="{3AD74915-CD97-455C-B178-F54A069E8A50}" dt="2022-10-31T02:58:10.649" v="266" actId="26606"/>
          <ac:spMkLst>
            <pc:docMk/>
            <pc:sldMk cId="3515587506" sldId="271"/>
            <ac:spMk id="2" creationId="{2997E2D9-EB07-4FD0-AB8F-D357A6A434BE}"/>
          </ac:spMkLst>
        </pc:spChg>
        <pc:spChg chg="mod">
          <ac:chgData name="Sonya  Morgan" userId="b5cd544e-e210-4326-8ed3-fe54dfce4093" providerId="ADAL" clId="{3AD74915-CD97-455C-B178-F54A069E8A50}" dt="2022-10-31T02:58:10.649" v="266" actId="26606"/>
          <ac:spMkLst>
            <pc:docMk/>
            <pc:sldMk cId="3515587506" sldId="271"/>
            <ac:spMk id="3" creationId="{810AFC7C-2D11-45C8-9D16-7250E467080E}"/>
          </ac:spMkLst>
        </pc:spChg>
        <pc:spChg chg="mod">
          <ac:chgData name="Sonya  Morgan" userId="b5cd544e-e210-4326-8ed3-fe54dfce4093" providerId="ADAL" clId="{3AD74915-CD97-455C-B178-F54A069E8A50}" dt="2022-10-31T02:59:40.360" v="275" actId="20577"/>
          <ac:spMkLst>
            <pc:docMk/>
            <pc:sldMk cId="3515587506" sldId="271"/>
            <ac:spMk id="4" creationId="{D62698F3-3A87-4C96-B422-990524CCE93F}"/>
          </ac:spMkLst>
        </pc:spChg>
        <pc:spChg chg="mod">
          <ac:chgData name="Sonya  Morgan" userId="b5cd544e-e210-4326-8ed3-fe54dfce4093" providerId="ADAL" clId="{3AD74915-CD97-455C-B178-F54A069E8A50}" dt="2022-10-31T02:58:10.649" v="266" actId="26606"/>
          <ac:spMkLst>
            <pc:docMk/>
            <pc:sldMk cId="3515587506" sldId="271"/>
            <ac:spMk id="5" creationId="{C5B248FE-B4C8-4745-B497-2934440DC9ED}"/>
          </ac:spMkLst>
        </pc:spChg>
        <pc:spChg chg="add del">
          <ac:chgData name="Sonya  Morgan" userId="b5cd544e-e210-4326-8ed3-fe54dfce4093" providerId="ADAL" clId="{3AD74915-CD97-455C-B178-F54A069E8A50}" dt="2022-10-31T02:47:31.231" v="128" actId="26606"/>
          <ac:spMkLst>
            <pc:docMk/>
            <pc:sldMk cId="3515587506" sldId="271"/>
            <ac:spMk id="33" creationId="{7F7D7B8D-EF99-4CA1-AB1E-4C0C047409F5}"/>
          </ac:spMkLst>
        </pc:spChg>
        <pc:spChg chg="add del">
          <ac:chgData name="Sonya  Morgan" userId="b5cd544e-e210-4326-8ed3-fe54dfce4093" providerId="ADAL" clId="{3AD74915-CD97-455C-B178-F54A069E8A50}" dt="2022-10-31T02:58:10.649" v="266" actId="26606"/>
          <ac:spMkLst>
            <pc:docMk/>
            <pc:sldMk cId="3515587506" sldId="271"/>
            <ac:spMk id="38" creationId="{71B2258F-86CA-4D4D-8270-BC05FCDEBFB3}"/>
          </ac:spMkLst>
        </pc:spChg>
        <pc:spChg chg="add">
          <ac:chgData name="Sonya  Morgan" userId="b5cd544e-e210-4326-8ed3-fe54dfce4093" providerId="ADAL" clId="{3AD74915-CD97-455C-B178-F54A069E8A50}" dt="2022-10-31T02:58:10.649" v="266" actId="26606"/>
          <ac:spMkLst>
            <pc:docMk/>
            <pc:sldMk cId="3515587506" sldId="271"/>
            <ac:spMk id="43" creationId="{5A59F003-E00A-43F9-91DC-CC54E3B87466}"/>
          </ac:spMkLst>
        </pc:spChg>
        <pc:spChg chg="add">
          <ac:chgData name="Sonya  Morgan" userId="b5cd544e-e210-4326-8ed3-fe54dfce4093" providerId="ADAL" clId="{3AD74915-CD97-455C-B178-F54A069E8A50}" dt="2022-10-31T02:58:10.649" v="266" actId="26606"/>
          <ac:spMkLst>
            <pc:docMk/>
            <pc:sldMk cId="3515587506" sldId="271"/>
            <ac:spMk id="45" creationId="{D74A4382-E3AD-430A-9A1F-DFA3E0E77A7D}"/>
          </ac:spMkLst>
        </pc:spChg>
        <pc:spChg chg="add">
          <ac:chgData name="Sonya  Morgan" userId="b5cd544e-e210-4326-8ed3-fe54dfce4093" providerId="ADAL" clId="{3AD74915-CD97-455C-B178-F54A069E8A50}" dt="2022-10-31T02:58:10.649" v="266" actId="26606"/>
          <ac:spMkLst>
            <pc:docMk/>
            <pc:sldMk cId="3515587506" sldId="271"/>
            <ac:spMk id="47" creationId="{79F40191-0F44-4FD1-82CC-ACB507C14BE6}"/>
          </ac:spMkLst>
        </pc:spChg>
        <pc:picChg chg="mod ord">
          <ac:chgData name="Sonya  Morgan" userId="b5cd544e-e210-4326-8ed3-fe54dfce4093" providerId="ADAL" clId="{3AD74915-CD97-455C-B178-F54A069E8A50}" dt="2022-10-31T02:58:10.649" v="266" actId="26606"/>
          <ac:picMkLst>
            <pc:docMk/>
            <pc:sldMk cId="3515587506" sldId="271"/>
            <ac:picMk id="8" creationId="{BE16BFB1-6346-4CA0-B5B5-D7D6A31FF204}"/>
          </ac:picMkLst>
        </pc:picChg>
      </pc:sldChg>
      <pc:sldChg chg="addSp delSp modSp mod delDesignElem delCm">
        <pc:chgData name="Sonya  Morgan" userId="b5cd544e-e210-4326-8ed3-fe54dfce4093" providerId="ADAL" clId="{3AD74915-CD97-455C-B178-F54A069E8A50}" dt="2022-10-31T03:02:07.408" v="294"/>
        <pc:sldMkLst>
          <pc:docMk/>
          <pc:sldMk cId="3461723839" sldId="272"/>
        </pc:sldMkLst>
        <pc:spChg chg="mod">
          <ac:chgData name="Sonya  Morgan" userId="b5cd544e-e210-4326-8ed3-fe54dfce4093" providerId="ADAL" clId="{3AD74915-CD97-455C-B178-F54A069E8A50}" dt="2022-10-31T03:01:48.821" v="292" actId="2711"/>
          <ac:spMkLst>
            <pc:docMk/>
            <pc:sldMk cId="3461723839" sldId="272"/>
            <ac:spMk id="2" creationId="{F8D6F266-44AE-4E66-8AAC-A543D3895283}"/>
          </ac:spMkLst>
        </pc:spChg>
        <pc:spChg chg="mod">
          <ac:chgData name="Sonya  Morgan" userId="b5cd544e-e210-4326-8ed3-fe54dfce4093" providerId="ADAL" clId="{3AD74915-CD97-455C-B178-F54A069E8A50}" dt="2022-10-31T03:01:54.014" v="293" actId="2711"/>
          <ac:spMkLst>
            <pc:docMk/>
            <pc:sldMk cId="3461723839" sldId="272"/>
            <ac:spMk id="3" creationId="{3A2E4324-227E-4E48-95F0-1364205B697F}"/>
          </ac:spMkLst>
        </pc:spChg>
        <pc:spChg chg="mod">
          <ac:chgData name="Sonya  Morgan" userId="b5cd544e-e210-4326-8ed3-fe54dfce4093" providerId="ADAL" clId="{3AD74915-CD97-455C-B178-F54A069E8A50}" dt="2022-10-31T03:01:40.411" v="291" actId="26606"/>
          <ac:spMkLst>
            <pc:docMk/>
            <pc:sldMk cId="3461723839" sldId="272"/>
            <ac:spMk id="4" creationId="{A8FB3186-CCB1-45A3-A9D8-44509C6BA2DB}"/>
          </ac:spMkLst>
        </pc:spChg>
        <pc:spChg chg="mod">
          <ac:chgData name="Sonya  Morgan" userId="b5cd544e-e210-4326-8ed3-fe54dfce4093" providerId="ADAL" clId="{3AD74915-CD97-455C-B178-F54A069E8A50}" dt="2022-10-31T03:01:40.411" v="291" actId="26606"/>
          <ac:spMkLst>
            <pc:docMk/>
            <pc:sldMk cId="3461723839" sldId="272"/>
            <ac:spMk id="5" creationId="{DE182342-1387-4A4D-8B2D-3D6AF79E3D61}"/>
          </ac:spMkLst>
        </pc:spChg>
        <pc:picChg chg="mod ord">
          <ac:chgData name="Sonya  Morgan" userId="b5cd544e-e210-4326-8ed3-fe54dfce4093" providerId="ADAL" clId="{3AD74915-CD97-455C-B178-F54A069E8A50}" dt="2022-10-31T03:01:40.411" v="291" actId="26606"/>
          <ac:picMkLst>
            <pc:docMk/>
            <pc:sldMk cId="3461723839" sldId="272"/>
            <ac:picMk id="7" creationId="{2F513246-79C9-4353-AE74-A8C919F0307E}"/>
          </ac:picMkLst>
        </pc:picChg>
        <pc:picChg chg="add del">
          <ac:chgData name="Sonya  Morgan" userId="b5cd544e-e210-4326-8ed3-fe54dfce4093" providerId="ADAL" clId="{3AD74915-CD97-455C-B178-F54A069E8A50}" dt="2022-10-31T03:01:40.411" v="291" actId="26606"/>
          <ac:picMkLst>
            <pc:docMk/>
            <pc:sldMk cId="3461723839" sldId="272"/>
            <ac:picMk id="13" creationId="{54DDEBDD-D8BD-41A6-8A0D-B00E3768B0F9}"/>
          </ac:picMkLst>
        </pc:picChg>
        <pc:cxnChg chg="add">
          <ac:chgData name="Sonya  Morgan" userId="b5cd544e-e210-4326-8ed3-fe54dfce4093" providerId="ADAL" clId="{3AD74915-CD97-455C-B178-F54A069E8A50}" dt="2022-10-31T03:01:40.411" v="291" actId="26606"/>
          <ac:cxnSpMkLst>
            <pc:docMk/>
            <pc:sldMk cId="3461723839" sldId="272"/>
            <ac:cxnSpMk id="15" creationId="{A7F400EE-A8A5-48AF-B4D6-291B52C6F0B0}"/>
          </ac:cxnSpMkLst>
        </pc:cxnChg>
      </pc:sldChg>
      <pc:sldChg chg="addSp delSp modSp mod setClrOvrMap delDesignElem">
        <pc:chgData name="Sonya  Morgan" userId="b5cd544e-e210-4326-8ed3-fe54dfce4093" providerId="ADAL" clId="{3AD74915-CD97-455C-B178-F54A069E8A50}" dt="2022-10-31T03:04:54.954" v="322" actId="26606"/>
        <pc:sldMkLst>
          <pc:docMk/>
          <pc:sldMk cId="375367880" sldId="275"/>
        </pc:sldMkLst>
        <pc:spChg chg="mod">
          <ac:chgData name="Sonya  Morgan" userId="b5cd544e-e210-4326-8ed3-fe54dfce4093" providerId="ADAL" clId="{3AD74915-CD97-455C-B178-F54A069E8A50}" dt="2022-10-31T03:04:54.954" v="322" actId="26606"/>
          <ac:spMkLst>
            <pc:docMk/>
            <pc:sldMk cId="375367880" sldId="275"/>
            <ac:spMk id="2" creationId="{0469CB9F-AE8A-46CF-BF01-7A02DFDAE558}"/>
          </ac:spMkLst>
        </pc:spChg>
        <pc:spChg chg="mod">
          <ac:chgData name="Sonya  Morgan" userId="b5cd544e-e210-4326-8ed3-fe54dfce4093" providerId="ADAL" clId="{3AD74915-CD97-455C-B178-F54A069E8A50}" dt="2022-10-31T03:04:54.954" v="322" actId="26606"/>
          <ac:spMkLst>
            <pc:docMk/>
            <pc:sldMk cId="375367880" sldId="275"/>
            <ac:spMk id="3" creationId="{46496DEB-9210-4B30-A343-F3E8C012C056}"/>
          </ac:spMkLst>
        </pc:spChg>
        <pc:spChg chg="mod">
          <ac:chgData name="Sonya  Morgan" userId="b5cd544e-e210-4326-8ed3-fe54dfce4093" providerId="ADAL" clId="{3AD74915-CD97-455C-B178-F54A069E8A50}" dt="2022-10-31T03:04:54.954" v="322" actId="26606"/>
          <ac:spMkLst>
            <pc:docMk/>
            <pc:sldMk cId="375367880" sldId="275"/>
            <ac:spMk id="4" creationId="{CBB9CFB4-D6C7-4037-844E-1F9DD44EEF5F}"/>
          </ac:spMkLst>
        </pc:spChg>
        <pc:spChg chg="mod">
          <ac:chgData name="Sonya  Morgan" userId="b5cd544e-e210-4326-8ed3-fe54dfce4093" providerId="ADAL" clId="{3AD74915-CD97-455C-B178-F54A069E8A50}" dt="2022-10-31T03:04:54.954" v="322" actId="26606"/>
          <ac:spMkLst>
            <pc:docMk/>
            <pc:sldMk cId="375367880" sldId="275"/>
            <ac:spMk id="5" creationId="{43922EE4-915B-4FAB-82F2-79E67810D935}"/>
          </ac:spMkLst>
        </pc:spChg>
        <pc:spChg chg="add del">
          <ac:chgData name="Sonya  Morgan" userId="b5cd544e-e210-4326-8ed3-fe54dfce4093" providerId="ADAL" clId="{3AD74915-CD97-455C-B178-F54A069E8A50}" dt="2022-10-31T03:04:54.954" v="322" actId="26606"/>
          <ac:spMkLst>
            <pc:docMk/>
            <pc:sldMk cId="375367880" sldId="275"/>
            <ac:spMk id="30" creationId="{7F7D7B8D-EF99-4CA1-AB1E-4C0C047409F5}"/>
          </ac:spMkLst>
        </pc:spChg>
        <pc:spChg chg="add">
          <ac:chgData name="Sonya  Morgan" userId="b5cd544e-e210-4326-8ed3-fe54dfce4093" providerId="ADAL" clId="{3AD74915-CD97-455C-B178-F54A069E8A50}" dt="2022-10-31T03:04:54.954" v="322" actId="26606"/>
          <ac:spMkLst>
            <pc:docMk/>
            <pc:sldMk cId="375367880" sldId="275"/>
            <ac:spMk id="35" creationId="{5A59F003-E00A-43F9-91DC-CC54E3B87466}"/>
          </ac:spMkLst>
        </pc:spChg>
        <pc:spChg chg="add">
          <ac:chgData name="Sonya  Morgan" userId="b5cd544e-e210-4326-8ed3-fe54dfce4093" providerId="ADAL" clId="{3AD74915-CD97-455C-B178-F54A069E8A50}" dt="2022-10-31T03:04:54.954" v="322" actId="26606"/>
          <ac:spMkLst>
            <pc:docMk/>
            <pc:sldMk cId="375367880" sldId="275"/>
            <ac:spMk id="37" creationId="{D74A4382-E3AD-430A-9A1F-DFA3E0E77A7D}"/>
          </ac:spMkLst>
        </pc:spChg>
        <pc:spChg chg="add">
          <ac:chgData name="Sonya  Morgan" userId="b5cd544e-e210-4326-8ed3-fe54dfce4093" providerId="ADAL" clId="{3AD74915-CD97-455C-B178-F54A069E8A50}" dt="2022-10-31T03:04:54.954" v="322" actId="26606"/>
          <ac:spMkLst>
            <pc:docMk/>
            <pc:sldMk cId="375367880" sldId="275"/>
            <ac:spMk id="39" creationId="{79F40191-0F44-4FD1-82CC-ACB507C14BE6}"/>
          </ac:spMkLst>
        </pc:spChg>
        <pc:picChg chg="mod ord">
          <ac:chgData name="Sonya  Morgan" userId="b5cd544e-e210-4326-8ed3-fe54dfce4093" providerId="ADAL" clId="{3AD74915-CD97-455C-B178-F54A069E8A50}" dt="2022-10-31T03:04:54.954" v="322" actId="26606"/>
          <ac:picMkLst>
            <pc:docMk/>
            <pc:sldMk cId="375367880" sldId="275"/>
            <ac:picMk id="7" creationId="{97930C8B-01E5-4600-AEC2-DDF6139B0E7B}"/>
          </ac:picMkLst>
        </pc:picChg>
      </pc:sldChg>
      <pc:sldChg chg="addSp delSp modSp del mod delDesignElem delCm">
        <pc:chgData name="Sonya  Morgan" userId="b5cd544e-e210-4326-8ed3-fe54dfce4093" providerId="ADAL" clId="{3AD74915-CD97-455C-B178-F54A069E8A50}" dt="2022-10-31T03:06:15.251" v="335" actId="2696"/>
        <pc:sldMkLst>
          <pc:docMk/>
          <pc:sldMk cId="3800632126" sldId="276"/>
        </pc:sldMkLst>
        <pc:spChg chg="mod">
          <ac:chgData name="Sonya  Morgan" userId="b5cd544e-e210-4326-8ed3-fe54dfce4093" providerId="ADAL" clId="{3AD74915-CD97-455C-B178-F54A069E8A50}" dt="2022-10-31T03:05:35.749" v="326" actId="1076"/>
          <ac:spMkLst>
            <pc:docMk/>
            <pc:sldMk cId="3800632126" sldId="276"/>
            <ac:spMk id="4" creationId="{6A8D352B-31FC-41E0-BD7B-61A9BCE94B11}"/>
          </ac:spMkLst>
        </pc:spChg>
        <pc:picChg chg="add del">
          <ac:chgData name="Sonya  Morgan" userId="b5cd544e-e210-4326-8ed3-fe54dfce4093" providerId="ADAL" clId="{3AD74915-CD97-455C-B178-F54A069E8A50}" dt="2022-10-31T02:35:49.827" v="55"/>
          <ac:picMkLst>
            <pc:docMk/>
            <pc:sldMk cId="3800632126" sldId="276"/>
            <ac:picMk id="17" creationId="{54DDEBDD-D8BD-41A6-8A0D-B00E3768B0F9}"/>
          </ac:picMkLst>
        </pc:picChg>
      </pc:sldChg>
      <pc:sldChg chg="addSp delSp modSp del mod delDesignElem modNotesTx">
        <pc:chgData name="Sonya  Morgan" userId="b5cd544e-e210-4326-8ed3-fe54dfce4093" providerId="ADAL" clId="{3AD74915-CD97-455C-B178-F54A069E8A50}" dt="2022-10-31T02:50:59.725" v="171" actId="2696"/>
        <pc:sldMkLst>
          <pc:docMk/>
          <pc:sldMk cId="1449519640" sldId="277"/>
        </pc:sldMkLst>
        <pc:spChg chg="mod">
          <ac:chgData name="Sonya  Morgan" userId="b5cd544e-e210-4326-8ed3-fe54dfce4093" providerId="ADAL" clId="{3AD74915-CD97-455C-B178-F54A069E8A50}" dt="2022-10-31T02:49:34.403" v="154" actId="21"/>
          <ac:spMkLst>
            <pc:docMk/>
            <pc:sldMk cId="1449519640" sldId="277"/>
            <ac:spMk id="2" creationId="{91486EE8-CD7E-4CC8-933C-6C2B7EAC6A62}"/>
          </ac:spMkLst>
        </pc:spChg>
        <pc:spChg chg="mod">
          <ac:chgData name="Sonya  Morgan" userId="b5cd544e-e210-4326-8ed3-fe54dfce4093" providerId="ADAL" clId="{3AD74915-CD97-455C-B178-F54A069E8A50}" dt="2022-10-31T02:32:24.383" v="5" actId="27636"/>
          <ac:spMkLst>
            <pc:docMk/>
            <pc:sldMk cId="1449519640" sldId="277"/>
            <ac:spMk id="4" creationId="{2D1A2C68-1BDC-4380-8BEE-2E3D0956DB2B}"/>
          </ac:spMkLst>
        </pc:spChg>
        <pc:spChg chg="add del">
          <ac:chgData name="Sonya  Morgan" userId="b5cd544e-e210-4326-8ed3-fe54dfce4093" providerId="ADAL" clId="{3AD74915-CD97-455C-B178-F54A069E8A50}" dt="2022-10-31T02:35:49.827" v="55"/>
          <ac:spMkLst>
            <pc:docMk/>
            <pc:sldMk cId="1449519640" sldId="277"/>
            <ac:spMk id="31" creationId="{560AFAAC-EA6C-45A9-9E03-C9C9F0193B4F}"/>
          </ac:spMkLst>
        </pc:spChg>
        <pc:spChg chg="add del">
          <ac:chgData name="Sonya  Morgan" userId="b5cd544e-e210-4326-8ed3-fe54dfce4093" providerId="ADAL" clId="{3AD74915-CD97-455C-B178-F54A069E8A50}" dt="2022-10-31T02:35:49.827" v="55"/>
          <ac:spMkLst>
            <pc:docMk/>
            <pc:sldMk cId="1449519640" sldId="277"/>
            <ac:spMk id="33" creationId="{83549E37-C86B-4401-90BD-D8BF83859F14}"/>
          </ac:spMkLst>
        </pc:spChg>
        <pc:spChg chg="add del">
          <ac:chgData name="Sonya  Morgan" userId="b5cd544e-e210-4326-8ed3-fe54dfce4093" providerId="ADAL" clId="{3AD74915-CD97-455C-B178-F54A069E8A50}" dt="2022-10-31T02:35:49.827" v="55"/>
          <ac:spMkLst>
            <pc:docMk/>
            <pc:sldMk cId="1449519640" sldId="277"/>
            <ac:spMk id="35" creationId="{8A17784E-76D8-4521-A77D-0D2EBB923004}"/>
          </ac:spMkLst>
        </pc:spChg>
        <pc:spChg chg="add del">
          <ac:chgData name="Sonya  Morgan" userId="b5cd544e-e210-4326-8ed3-fe54dfce4093" providerId="ADAL" clId="{3AD74915-CD97-455C-B178-F54A069E8A50}" dt="2022-10-31T02:35:49.827" v="55"/>
          <ac:spMkLst>
            <pc:docMk/>
            <pc:sldMk cId="1449519640" sldId="277"/>
            <ac:spMk id="37" creationId="{C0036C6B-F09C-4EAB-AE02-8D056EE74856}"/>
          </ac:spMkLst>
        </pc:spChg>
        <pc:spChg chg="add del">
          <ac:chgData name="Sonya  Morgan" userId="b5cd544e-e210-4326-8ed3-fe54dfce4093" providerId="ADAL" clId="{3AD74915-CD97-455C-B178-F54A069E8A50}" dt="2022-10-31T02:35:49.827" v="55"/>
          <ac:spMkLst>
            <pc:docMk/>
            <pc:sldMk cId="1449519640" sldId="277"/>
            <ac:spMk id="39" creationId="{FC8D5885-2804-4D3C-BE31-902E4D3279B0}"/>
          </ac:spMkLst>
        </pc:spChg>
        <pc:graphicFrameChg chg="mod">
          <ac:chgData name="Sonya  Morgan" userId="b5cd544e-e210-4326-8ed3-fe54dfce4093" providerId="ADAL" clId="{3AD74915-CD97-455C-B178-F54A069E8A50}" dt="2022-10-31T02:50:03.504" v="162"/>
          <ac:graphicFrameMkLst>
            <pc:docMk/>
            <pc:sldMk cId="1449519640" sldId="277"/>
            <ac:graphicFrameMk id="7" creationId="{028C9E2B-C9CE-49B4-A537-0589CE60B7F7}"/>
          </ac:graphicFrameMkLst>
        </pc:graphicFrameChg>
      </pc:sldChg>
      <pc:sldChg chg="addSp delSp modSp mod setClrOvrMap delDesignElem">
        <pc:chgData name="Sonya  Morgan" userId="b5cd544e-e210-4326-8ed3-fe54dfce4093" providerId="ADAL" clId="{3AD74915-CD97-455C-B178-F54A069E8A50}" dt="2022-10-31T02:48:33.664" v="149" actId="26606"/>
        <pc:sldMkLst>
          <pc:docMk/>
          <pc:sldMk cId="3249880834" sldId="278"/>
        </pc:sldMkLst>
        <pc:spChg chg="mod">
          <ac:chgData name="Sonya  Morgan" userId="b5cd544e-e210-4326-8ed3-fe54dfce4093" providerId="ADAL" clId="{3AD74915-CD97-455C-B178-F54A069E8A50}" dt="2022-10-31T02:48:33.664" v="149" actId="26606"/>
          <ac:spMkLst>
            <pc:docMk/>
            <pc:sldMk cId="3249880834" sldId="278"/>
            <ac:spMk id="2" creationId="{553EDF55-8375-4BFC-85CA-83AFF557A9A3}"/>
          </ac:spMkLst>
        </pc:spChg>
        <pc:spChg chg="mod">
          <ac:chgData name="Sonya  Morgan" userId="b5cd544e-e210-4326-8ed3-fe54dfce4093" providerId="ADAL" clId="{3AD74915-CD97-455C-B178-F54A069E8A50}" dt="2022-10-31T02:48:33.664" v="149" actId="26606"/>
          <ac:spMkLst>
            <pc:docMk/>
            <pc:sldMk cId="3249880834" sldId="278"/>
            <ac:spMk id="3" creationId="{6F861A32-97EE-4345-B709-5946536925F3}"/>
          </ac:spMkLst>
        </pc:spChg>
        <pc:spChg chg="mod">
          <ac:chgData name="Sonya  Morgan" userId="b5cd544e-e210-4326-8ed3-fe54dfce4093" providerId="ADAL" clId="{3AD74915-CD97-455C-B178-F54A069E8A50}" dt="2022-10-31T02:48:33.664" v="149" actId="26606"/>
          <ac:spMkLst>
            <pc:docMk/>
            <pc:sldMk cId="3249880834" sldId="278"/>
            <ac:spMk id="4" creationId="{E323B5DD-AE5B-4ED8-8AA2-E8CE237B2068}"/>
          </ac:spMkLst>
        </pc:spChg>
        <pc:spChg chg="mod">
          <ac:chgData name="Sonya  Morgan" userId="b5cd544e-e210-4326-8ed3-fe54dfce4093" providerId="ADAL" clId="{3AD74915-CD97-455C-B178-F54A069E8A50}" dt="2022-10-31T02:48:33.664" v="149" actId="26606"/>
          <ac:spMkLst>
            <pc:docMk/>
            <pc:sldMk cId="3249880834" sldId="278"/>
            <ac:spMk id="5" creationId="{016CAB57-68B7-4667-BDB4-ECB907480184}"/>
          </ac:spMkLst>
        </pc:spChg>
        <pc:spChg chg="add del">
          <ac:chgData name="Sonya  Morgan" userId="b5cd544e-e210-4326-8ed3-fe54dfce4093" providerId="ADAL" clId="{3AD74915-CD97-455C-B178-F54A069E8A50}" dt="2022-10-31T02:48:33.664" v="149" actId="26606"/>
          <ac:spMkLst>
            <pc:docMk/>
            <pc:sldMk cId="3249880834" sldId="278"/>
            <ac:spMk id="46" creationId="{7F7D7B8D-EF99-4CA1-AB1E-4C0C047409F5}"/>
          </ac:spMkLst>
        </pc:spChg>
        <pc:spChg chg="add">
          <ac:chgData name="Sonya  Morgan" userId="b5cd544e-e210-4326-8ed3-fe54dfce4093" providerId="ADAL" clId="{3AD74915-CD97-455C-B178-F54A069E8A50}" dt="2022-10-31T02:48:33.664" v="149" actId="26606"/>
          <ac:spMkLst>
            <pc:docMk/>
            <pc:sldMk cId="3249880834" sldId="278"/>
            <ac:spMk id="51" creationId="{5A59F003-E00A-43F9-91DC-CC54E3B87466}"/>
          </ac:spMkLst>
        </pc:spChg>
        <pc:spChg chg="add">
          <ac:chgData name="Sonya  Morgan" userId="b5cd544e-e210-4326-8ed3-fe54dfce4093" providerId="ADAL" clId="{3AD74915-CD97-455C-B178-F54A069E8A50}" dt="2022-10-31T02:48:33.664" v="149" actId="26606"/>
          <ac:spMkLst>
            <pc:docMk/>
            <pc:sldMk cId="3249880834" sldId="278"/>
            <ac:spMk id="53" creationId="{D74A4382-E3AD-430A-9A1F-DFA3E0E77A7D}"/>
          </ac:spMkLst>
        </pc:spChg>
        <pc:spChg chg="add">
          <ac:chgData name="Sonya  Morgan" userId="b5cd544e-e210-4326-8ed3-fe54dfce4093" providerId="ADAL" clId="{3AD74915-CD97-455C-B178-F54A069E8A50}" dt="2022-10-31T02:48:33.664" v="149" actId="26606"/>
          <ac:spMkLst>
            <pc:docMk/>
            <pc:sldMk cId="3249880834" sldId="278"/>
            <ac:spMk id="55" creationId="{79F40191-0F44-4FD1-82CC-ACB507C14BE6}"/>
          </ac:spMkLst>
        </pc:spChg>
        <pc:picChg chg="mod ord">
          <ac:chgData name="Sonya  Morgan" userId="b5cd544e-e210-4326-8ed3-fe54dfce4093" providerId="ADAL" clId="{3AD74915-CD97-455C-B178-F54A069E8A50}" dt="2022-10-31T02:48:33.664" v="149" actId="26606"/>
          <ac:picMkLst>
            <pc:docMk/>
            <pc:sldMk cId="3249880834" sldId="278"/>
            <ac:picMk id="10" creationId="{3D068811-AE5B-4C6C-B1F1-87B72D5E59DC}"/>
          </ac:picMkLst>
        </pc:picChg>
      </pc:sldChg>
      <pc:sldChg chg="addSp delSp modSp mod delDesignElem">
        <pc:chgData name="Sonya  Morgan" userId="b5cd544e-e210-4326-8ed3-fe54dfce4093" providerId="ADAL" clId="{3AD74915-CD97-455C-B178-F54A069E8A50}" dt="2022-10-31T02:48:52.253" v="151" actId="2711"/>
        <pc:sldMkLst>
          <pc:docMk/>
          <pc:sldMk cId="3305181245" sldId="279"/>
        </pc:sldMkLst>
        <pc:spChg chg="mod">
          <ac:chgData name="Sonya  Morgan" userId="b5cd544e-e210-4326-8ed3-fe54dfce4093" providerId="ADAL" clId="{3AD74915-CD97-455C-B178-F54A069E8A50}" dt="2022-10-31T02:48:44.474" v="150" actId="26606"/>
          <ac:spMkLst>
            <pc:docMk/>
            <pc:sldMk cId="3305181245" sldId="279"/>
            <ac:spMk id="2" creationId="{97D0E5A8-C796-4500-98D7-680DDD689592}"/>
          </ac:spMkLst>
        </pc:spChg>
        <pc:spChg chg="mod">
          <ac:chgData name="Sonya  Morgan" userId="b5cd544e-e210-4326-8ed3-fe54dfce4093" providerId="ADAL" clId="{3AD74915-CD97-455C-B178-F54A069E8A50}" dt="2022-10-31T02:48:52.253" v="151" actId="2711"/>
          <ac:spMkLst>
            <pc:docMk/>
            <pc:sldMk cId="3305181245" sldId="279"/>
            <ac:spMk id="3" creationId="{B148DABE-219C-4614-9130-1491C73A016D}"/>
          </ac:spMkLst>
        </pc:spChg>
        <pc:spChg chg="mod">
          <ac:chgData name="Sonya  Morgan" userId="b5cd544e-e210-4326-8ed3-fe54dfce4093" providerId="ADAL" clId="{3AD74915-CD97-455C-B178-F54A069E8A50}" dt="2022-10-31T02:48:44.474" v="150" actId="26606"/>
          <ac:spMkLst>
            <pc:docMk/>
            <pc:sldMk cId="3305181245" sldId="279"/>
            <ac:spMk id="5" creationId="{DF1C4381-96D0-4741-86B2-438C4F951506}"/>
          </ac:spMkLst>
        </pc:spChg>
        <pc:spChg chg="add del">
          <ac:chgData name="Sonya  Morgan" userId="b5cd544e-e210-4326-8ed3-fe54dfce4093" providerId="ADAL" clId="{3AD74915-CD97-455C-B178-F54A069E8A50}" dt="2022-10-31T02:48:44.474" v="150" actId="26606"/>
          <ac:spMkLst>
            <pc:docMk/>
            <pc:sldMk cId="3305181245" sldId="279"/>
            <ac:spMk id="45" creationId="{35F0E358-1E49-4920-80D8-C3D138708838}"/>
          </ac:spMkLst>
        </pc:spChg>
        <pc:spChg chg="add del">
          <ac:chgData name="Sonya  Morgan" userId="b5cd544e-e210-4326-8ed3-fe54dfce4093" providerId="ADAL" clId="{3AD74915-CD97-455C-B178-F54A069E8A50}" dt="2022-10-31T02:48:44.474" v="150" actId="26606"/>
          <ac:spMkLst>
            <pc:docMk/>
            <pc:sldMk cId="3305181245" sldId="279"/>
            <ac:spMk id="46" creationId="{E2D2362D-7010-4036-B9CA-03DFC8EB3B01}"/>
          </ac:spMkLst>
        </pc:spChg>
        <pc:spChg chg="add del">
          <ac:chgData name="Sonya  Morgan" userId="b5cd544e-e210-4326-8ed3-fe54dfce4093" providerId="ADAL" clId="{3AD74915-CD97-455C-B178-F54A069E8A50}" dt="2022-10-31T02:48:44.474" v="150" actId="26606"/>
          <ac:spMkLst>
            <pc:docMk/>
            <pc:sldMk cId="3305181245" sldId="279"/>
            <ac:spMk id="47" creationId="{DC85BF5E-2BD6-4E5B-8EA3-420B45BB03FA}"/>
          </ac:spMkLst>
        </pc:spChg>
        <pc:spChg chg="add del">
          <ac:chgData name="Sonya  Morgan" userId="b5cd544e-e210-4326-8ed3-fe54dfce4093" providerId="ADAL" clId="{3AD74915-CD97-455C-B178-F54A069E8A50}" dt="2022-10-31T02:48:44.474" v="150" actId="26606"/>
          <ac:spMkLst>
            <pc:docMk/>
            <pc:sldMk cId="3305181245" sldId="279"/>
            <ac:spMk id="48" creationId="{740D8E28-91B5-42B0-9D6C-B777D8AD90C2}"/>
          </ac:spMkLst>
        </pc:spChg>
        <pc:picChg chg="mod ord">
          <ac:chgData name="Sonya  Morgan" userId="b5cd544e-e210-4326-8ed3-fe54dfce4093" providerId="ADAL" clId="{3AD74915-CD97-455C-B178-F54A069E8A50}" dt="2022-10-31T02:48:44.474" v="150" actId="26606"/>
          <ac:picMkLst>
            <pc:docMk/>
            <pc:sldMk cId="3305181245" sldId="279"/>
            <ac:picMk id="9" creationId="{EADAE9E4-5532-F1E6-714E-0EDCB54B558D}"/>
          </ac:picMkLst>
        </pc:picChg>
        <pc:cxnChg chg="add">
          <ac:chgData name="Sonya  Morgan" userId="b5cd544e-e210-4326-8ed3-fe54dfce4093" providerId="ADAL" clId="{3AD74915-CD97-455C-B178-F54A069E8A50}" dt="2022-10-31T02:48:44.474" v="150" actId="26606"/>
          <ac:cxnSpMkLst>
            <pc:docMk/>
            <pc:sldMk cId="3305181245" sldId="279"/>
            <ac:cxnSpMk id="53" creationId="{A7F400EE-A8A5-48AF-B4D6-291B52C6F0B0}"/>
          </ac:cxnSpMkLst>
        </pc:cxnChg>
      </pc:sldChg>
      <pc:sldChg chg="addSp delSp modSp mod setClrOvrMap delDesignElem">
        <pc:chgData name="Sonya  Morgan" userId="b5cd544e-e210-4326-8ed3-fe54dfce4093" providerId="ADAL" clId="{3AD74915-CD97-455C-B178-F54A069E8A50}" dt="2022-10-31T03:02:17.859" v="295" actId="26606"/>
        <pc:sldMkLst>
          <pc:docMk/>
          <pc:sldMk cId="2044491456" sldId="281"/>
        </pc:sldMkLst>
        <pc:spChg chg="mod">
          <ac:chgData name="Sonya  Morgan" userId="b5cd544e-e210-4326-8ed3-fe54dfce4093" providerId="ADAL" clId="{3AD74915-CD97-455C-B178-F54A069E8A50}" dt="2022-10-31T03:02:17.859" v="295" actId="26606"/>
          <ac:spMkLst>
            <pc:docMk/>
            <pc:sldMk cId="2044491456" sldId="281"/>
            <ac:spMk id="2" creationId="{5DA8384A-27C9-4BB3-B13F-6F4A00B2D323}"/>
          </ac:spMkLst>
        </pc:spChg>
        <pc:spChg chg="mod">
          <ac:chgData name="Sonya  Morgan" userId="b5cd544e-e210-4326-8ed3-fe54dfce4093" providerId="ADAL" clId="{3AD74915-CD97-455C-B178-F54A069E8A50}" dt="2022-10-31T03:02:17.859" v="295" actId="26606"/>
          <ac:spMkLst>
            <pc:docMk/>
            <pc:sldMk cId="2044491456" sldId="281"/>
            <ac:spMk id="3" creationId="{27F84F57-E66F-4E4B-8ADE-BB258CD11AA3}"/>
          </ac:spMkLst>
        </pc:spChg>
        <pc:spChg chg="mod">
          <ac:chgData name="Sonya  Morgan" userId="b5cd544e-e210-4326-8ed3-fe54dfce4093" providerId="ADAL" clId="{3AD74915-CD97-455C-B178-F54A069E8A50}" dt="2022-10-31T03:02:17.859" v="295" actId="26606"/>
          <ac:spMkLst>
            <pc:docMk/>
            <pc:sldMk cId="2044491456" sldId="281"/>
            <ac:spMk id="4" creationId="{D4A5F2FD-075C-49E4-8984-FB3BE94C8BC8}"/>
          </ac:spMkLst>
        </pc:spChg>
        <pc:spChg chg="mod">
          <ac:chgData name="Sonya  Morgan" userId="b5cd544e-e210-4326-8ed3-fe54dfce4093" providerId="ADAL" clId="{3AD74915-CD97-455C-B178-F54A069E8A50}" dt="2022-10-31T03:02:17.859" v="295" actId="26606"/>
          <ac:spMkLst>
            <pc:docMk/>
            <pc:sldMk cId="2044491456" sldId="281"/>
            <ac:spMk id="5" creationId="{D9EDBDE0-0AC5-4E71-9BC1-61074388DF0D}"/>
          </ac:spMkLst>
        </pc:spChg>
        <pc:spChg chg="add del">
          <ac:chgData name="Sonya  Morgan" userId="b5cd544e-e210-4326-8ed3-fe54dfce4093" providerId="ADAL" clId="{3AD74915-CD97-455C-B178-F54A069E8A50}" dt="2022-10-31T03:02:17.859" v="295" actId="26606"/>
          <ac:spMkLst>
            <pc:docMk/>
            <pc:sldMk cId="2044491456" sldId="281"/>
            <ac:spMk id="37" creationId="{7F7D7B8D-EF99-4CA1-AB1E-4C0C047409F5}"/>
          </ac:spMkLst>
        </pc:spChg>
        <pc:spChg chg="add">
          <ac:chgData name="Sonya  Morgan" userId="b5cd544e-e210-4326-8ed3-fe54dfce4093" providerId="ADAL" clId="{3AD74915-CD97-455C-B178-F54A069E8A50}" dt="2022-10-31T03:02:17.859" v="295" actId="26606"/>
          <ac:spMkLst>
            <pc:docMk/>
            <pc:sldMk cId="2044491456" sldId="281"/>
            <ac:spMk id="42" creationId="{5A59F003-E00A-43F9-91DC-CC54E3B87466}"/>
          </ac:spMkLst>
        </pc:spChg>
        <pc:spChg chg="add">
          <ac:chgData name="Sonya  Morgan" userId="b5cd544e-e210-4326-8ed3-fe54dfce4093" providerId="ADAL" clId="{3AD74915-CD97-455C-B178-F54A069E8A50}" dt="2022-10-31T03:02:17.859" v="295" actId="26606"/>
          <ac:spMkLst>
            <pc:docMk/>
            <pc:sldMk cId="2044491456" sldId="281"/>
            <ac:spMk id="44" creationId="{D74A4382-E3AD-430A-9A1F-DFA3E0E77A7D}"/>
          </ac:spMkLst>
        </pc:spChg>
        <pc:spChg chg="add">
          <ac:chgData name="Sonya  Morgan" userId="b5cd544e-e210-4326-8ed3-fe54dfce4093" providerId="ADAL" clId="{3AD74915-CD97-455C-B178-F54A069E8A50}" dt="2022-10-31T03:02:17.859" v="295" actId="26606"/>
          <ac:spMkLst>
            <pc:docMk/>
            <pc:sldMk cId="2044491456" sldId="281"/>
            <ac:spMk id="46" creationId="{79F40191-0F44-4FD1-82CC-ACB507C14BE6}"/>
          </ac:spMkLst>
        </pc:spChg>
        <pc:picChg chg="mod ord">
          <ac:chgData name="Sonya  Morgan" userId="b5cd544e-e210-4326-8ed3-fe54dfce4093" providerId="ADAL" clId="{3AD74915-CD97-455C-B178-F54A069E8A50}" dt="2022-10-31T03:02:17.859" v="295" actId="26606"/>
          <ac:picMkLst>
            <pc:docMk/>
            <pc:sldMk cId="2044491456" sldId="281"/>
            <ac:picMk id="7" creationId="{9FD214A4-997B-4470-ADED-A0AD75E56DED}"/>
          </ac:picMkLst>
        </pc:picChg>
      </pc:sldChg>
      <pc:sldChg chg="addSp delSp modSp mod delDesignElem delCm">
        <pc:chgData name="Sonya  Morgan" userId="b5cd544e-e210-4326-8ed3-fe54dfce4093" providerId="ADAL" clId="{3AD74915-CD97-455C-B178-F54A069E8A50}" dt="2022-10-31T03:03:40.934" v="303"/>
        <pc:sldMkLst>
          <pc:docMk/>
          <pc:sldMk cId="1480783624" sldId="282"/>
        </pc:sldMkLst>
        <pc:spChg chg="mod">
          <ac:chgData name="Sonya  Morgan" userId="b5cd544e-e210-4326-8ed3-fe54dfce4093" providerId="ADAL" clId="{3AD74915-CD97-455C-B178-F54A069E8A50}" dt="2022-10-31T03:02:49.783" v="299" actId="26606"/>
          <ac:spMkLst>
            <pc:docMk/>
            <pc:sldMk cId="1480783624" sldId="282"/>
            <ac:spMk id="2" creationId="{2AAB8611-B815-4877-8412-8E0A50727E3D}"/>
          </ac:spMkLst>
        </pc:spChg>
        <pc:spChg chg="mod">
          <ac:chgData name="Sonya  Morgan" userId="b5cd544e-e210-4326-8ed3-fe54dfce4093" providerId="ADAL" clId="{3AD74915-CD97-455C-B178-F54A069E8A50}" dt="2022-10-31T03:02:49.783" v="299" actId="26606"/>
          <ac:spMkLst>
            <pc:docMk/>
            <pc:sldMk cId="1480783624" sldId="282"/>
            <ac:spMk id="3" creationId="{6DCC48D9-7940-40A8-BB40-0CFBC1ABA2C6}"/>
          </ac:spMkLst>
        </pc:spChg>
        <pc:spChg chg="mod">
          <ac:chgData name="Sonya  Morgan" userId="b5cd544e-e210-4326-8ed3-fe54dfce4093" providerId="ADAL" clId="{3AD74915-CD97-455C-B178-F54A069E8A50}" dt="2022-10-31T03:02:49.783" v="299" actId="26606"/>
          <ac:spMkLst>
            <pc:docMk/>
            <pc:sldMk cId="1480783624" sldId="282"/>
            <ac:spMk id="4" creationId="{7BC079BB-3DE6-47F3-998A-EA483492CD24}"/>
          </ac:spMkLst>
        </pc:spChg>
        <pc:spChg chg="mod">
          <ac:chgData name="Sonya  Morgan" userId="b5cd544e-e210-4326-8ed3-fe54dfce4093" providerId="ADAL" clId="{3AD74915-CD97-455C-B178-F54A069E8A50}" dt="2022-10-31T03:02:49.783" v="299" actId="26606"/>
          <ac:spMkLst>
            <pc:docMk/>
            <pc:sldMk cId="1480783624" sldId="282"/>
            <ac:spMk id="5" creationId="{0629BA15-AEB5-40C8-84B2-638C851C0653}"/>
          </ac:spMkLst>
        </pc:spChg>
        <pc:spChg chg="add del">
          <ac:chgData name="Sonya  Morgan" userId="b5cd544e-e210-4326-8ed3-fe54dfce4093" providerId="ADAL" clId="{3AD74915-CD97-455C-B178-F54A069E8A50}" dt="2022-10-31T03:02:49.783" v="299" actId="26606"/>
          <ac:spMkLst>
            <pc:docMk/>
            <pc:sldMk cId="1480783624" sldId="282"/>
            <ac:spMk id="23" creationId="{49CD2D09-B1BB-4DF5-9E1C-3D21B21EDEFD}"/>
          </ac:spMkLst>
        </pc:spChg>
        <pc:spChg chg="add del">
          <ac:chgData name="Sonya  Morgan" userId="b5cd544e-e210-4326-8ed3-fe54dfce4093" providerId="ADAL" clId="{3AD74915-CD97-455C-B178-F54A069E8A50}" dt="2022-10-31T03:02:49.783" v="299" actId="26606"/>
          <ac:spMkLst>
            <pc:docMk/>
            <pc:sldMk cId="1480783624" sldId="282"/>
            <ac:spMk id="27" creationId="{967C29FE-FD32-4AFB-AD20-DBDF5864B2D8}"/>
          </ac:spMkLst>
        </pc:spChg>
        <pc:picChg chg="mod">
          <ac:chgData name="Sonya  Morgan" userId="b5cd544e-e210-4326-8ed3-fe54dfce4093" providerId="ADAL" clId="{3AD74915-CD97-455C-B178-F54A069E8A50}" dt="2022-10-31T03:02:49.783" v="299" actId="26606"/>
          <ac:picMkLst>
            <pc:docMk/>
            <pc:sldMk cId="1480783624" sldId="282"/>
            <ac:picMk id="8" creationId="{452EA8E2-0FB6-4F02-85B3-DF8F8BF92FCE}"/>
          </ac:picMkLst>
        </pc:picChg>
        <pc:picChg chg="add del">
          <ac:chgData name="Sonya  Morgan" userId="b5cd544e-e210-4326-8ed3-fe54dfce4093" providerId="ADAL" clId="{3AD74915-CD97-455C-B178-F54A069E8A50}" dt="2022-10-31T03:02:49.783" v="299" actId="26606"/>
          <ac:picMkLst>
            <pc:docMk/>
            <pc:sldMk cId="1480783624" sldId="282"/>
            <ac:picMk id="25" creationId="{83355637-BA71-4F63-94C9-E77BF81BDFC0}"/>
          </ac:picMkLst>
        </pc:picChg>
        <pc:cxnChg chg="add">
          <ac:chgData name="Sonya  Morgan" userId="b5cd544e-e210-4326-8ed3-fe54dfce4093" providerId="ADAL" clId="{3AD74915-CD97-455C-B178-F54A069E8A50}" dt="2022-10-31T03:02:49.783" v="299" actId="26606"/>
          <ac:cxnSpMkLst>
            <pc:docMk/>
            <pc:sldMk cId="1480783624" sldId="282"/>
            <ac:cxnSpMk id="32" creationId="{A7F400EE-A8A5-48AF-B4D6-291B52C6F0B0}"/>
          </ac:cxnSpMkLst>
        </pc:cxnChg>
      </pc:sldChg>
      <pc:sldChg chg="addSp delSp modSp mod delDesignElem delCm modNotesTx">
        <pc:chgData name="Sonya  Morgan" userId="b5cd544e-e210-4326-8ed3-fe54dfce4093" providerId="ADAL" clId="{3AD74915-CD97-455C-B178-F54A069E8A50}" dt="2022-10-31T03:02:46.541" v="298" actId="20577"/>
        <pc:sldMkLst>
          <pc:docMk/>
          <pc:sldMk cId="1713078383" sldId="283"/>
        </pc:sldMkLst>
        <pc:spChg chg="mod">
          <ac:chgData name="Sonya  Morgan" userId="b5cd544e-e210-4326-8ed3-fe54dfce4093" providerId="ADAL" clId="{3AD74915-CD97-455C-B178-F54A069E8A50}" dt="2022-10-31T03:02:39.069" v="297" actId="26606"/>
          <ac:spMkLst>
            <pc:docMk/>
            <pc:sldMk cId="1713078383" sldId="283"/>
            <ac:spMk id="2" creationId="{67DDA73A-10A7-4D8B-BEC5-BEC46EACF3E2}"/>
          </ac:spMkLst>
        </pc:spChg>
        <pc:spChg chg="mod">
          <ac:chgData name="Sonya  Morgan" userId="b5cd544e-e210-4326-8ed3-fe54dfce4093" providerId="ADAL" clId="{3AD74915-CD97-455C-B178-F54A069E8A50}" dt="2022-10-31T03:02:39.069" v="297" actId="26606"/>
          <ac:spMkLst>
            <pc:docMk/>
            <pc:sldMk cId="1713078383" sldId="283"/>
            <ac:spMk id="3" creationId="{25522065-C792-45F4-8305-68E83951065F}"/>
          </ac:spMkLst>
        </pc:spChg>
        <pc:spChg chg="mod">
          <ac:chgData name="Sonya  Morgan" userId="b5cd544e-e210-4326-8ed3-fe54dfce4093" providerId="ADAL" clId="{3AD74915-CD97-455C-B178-F54A069E8A50}" dt="2022-10-31T03:02:39.069" v="297" actId="26606"/>
          <ac:spMkLst>
            <pc:docMk/>
            <pc:sldMk cId="1713078383" sldId="283"/>
            <ac:spMk id="5" creationId="{61B887F7-09DA-4B90-ABC8-9C3085A3118F}"/>
          </ac:spMkLst>
        </pc:spChg>
        <pc:picChg chg="mod ord">
          <ac:chgData name="Sonya  Morgan" userId="b5cd544e-e210-4326-8ed3-fe54dfce4093" providerId="ADAL" clId="{3AD74915-CD97-455C-B178-F54A069E8A50}" dt="2022-10-31T03:02:39.069" v="297" actId="26606"/>
          <ac:picMkLst>
            <pc:docMk/>
            <pc:sldMk cId="1713078383" sldId="283"/>
            <ac:picMk id="10" creationId="{D92C1233-EFAB-4746-838D-0AF0DF58AC1B}"/>
          </ac:picMkLst>
        </pc:picChg>
        <pc:picChg chg="add del">
          <ac:chgData name="Sonya  Morgan" userId="b5cd544e-e210-4326-8ed3-fe54dfce4093" providerId="ADAL" clId="{3AD74915-CD97-455C-B178-F54A069E8A50}" dt="2022-10-31T03:02:39.069" v="297" actId="26606"/>
          <ac:picMkLst>
            <pc:docMk/>
            <pc:sldMk cId="1713078383" sldId="283"/>
            <ac:picMk id="16" creationId="{54DDEBDD-D8BD-41A6-8A0D-B00E3768B0F9}"/>
          </ac:picMkLst>
        </pc:picChg>
        <pc:cxnChg chg="add">
          <ac:chgData name="Sonya  Morgan" userId="b5cd544e-e210-4326-8ed3-fe54dfce4093" providerId="ADAL" clId="{3AD74915-CD97-455C-B178-F54A069E8A50}" dt="2022-10-31T03:02:39.069" v="297" actId="26606"/>
          <ac:cxnSpMkLst>
            <pc:docMk/>
            <pc:sldMk cId="1713078383" sldId="283"/>
            <ac:cxnSpMk id="21" creationId="{A7F400EE-A8A5-48AF-B4D6-291B52C6F0B0}"/>
          </ac:cxnSpMkLst>
        </pc:cxnChg>
      </pc:sldChg>
      <pc:sldChg chg="addSp delSp modSp mod delDesignElem">
        <pc:chgData name="Sonya  Morgan" userId="b5cd544e-e210-4326-8ed3-fe54dfce4093" providerId="ADAL" clId="{3AD74915-CD97-455C-B178-F54A069E8A50}" dt="2022-10-31T03:04:45.393" v="321" actId="27636"/>
        <pc:sldMkLst>
          <pc:docMk/>
          <pc:sldMk cId="4179307806" sldId="284"/>
        </pc:sldMkLst>
        <pc:spChg chg="mod">
          <ac:chgData name="Sonya  Morgan" userId="b5cd544e-e210-4326-8ed3-fe54dfce4093" providerId="ADAL" clId="{3AD74915-CD97-455C-B178-F54A069E8A50}" dt="2022-10-31T03:04:36.373" v="318" actId="20577"/>
          <ac:spMkLst>
            <pc:docMk/>
            <pc:sldMk cId="4179307806" sldId="284"/>
            <ac:spMk id="2" creationId="{2EEE4F03-F54B-44E6-8EC2-A817F51166CF}"/>
          </ac:spMkLst>
        </pc:spChg>
        <pc:spChg chg="mod">
          <ac:chgData name="Sonya  Morgan" userId="b5cd544e-e210-4326-8ed3-fe54dfce4093" providerId="ADAL" clId="{3AD74915-CD97-455C-B178-F54A069E8A50}" dt="2022-10-31T03:04:45.393" v="321" actId="27636"/>
          <ac:spMkLst>
            <pc:docMk/>
            <pc:sldMk cId="4179307806" sldId="284"/>
            <ac:spMk id="3" creationId="{4640E0F6-A462-488F-9842-1831A1275F8A}"/>
          </ac:spMkLst>
        </pc:spChg>
        <pc:spChg chg="mod">
          <ac:chgData name="Sonya  Morgan" userId="b5cd544e-e210-4326-8ed3-fe54dfce4093" providerId="ADAL" clId="{3AD74915-CD97-455C-B178-F54A069E8A50}" dt="2022-10-31T03:04:30.437" v="316" actId="26606"/>
          <ac:spMkLst>
            <pc:docMk/>
            <pc:sldMk cId="4179307806" sldId="284"/>
            <ac:spMk id="4" creationId="{6585981E-E216-456D-A36C-B548D0637F1B}"/>
          </ac:spMkLst>
        </pc:spChg>
        <pc:spChg chg="mod">
          <ac:chgData name="Sonya  Morgan" userId="b5cd544e-e210-4326-8ed3-fe54dfce4093" providerId="ADAL" clId="{3AD74915-CD97-455C-B178-F54A069E8A50}" dt="2022-10-31T03:04:30.437" v="316" actId="26606"/>
          <ac:spMkLst>
            <pc:docMk/>
            <pc:sldMk cId="4179307806" sldId="284"/>
            <ac:spMk id="5" creationId="{35C3C521-AF11-4C78-A7B9-DE71B9D75CA2}"/>
          </ac:spMkLst>
        </pc:spChg>
        <pc:picChg chg="mod ord">
          <ac:chgData name="Sonya  Morgan" userId="b5cd544e-e210-4326-8ed3-fe54dfce4093" providerId="ADAL" clId="{3AD74915-CD97-455C-B178-F54A069E8A50}" dt="2022-10-31T03:04:30.437" v="316" actId="26606"/>
          <ac:picMkLst>
            <pc:docMk/>
            <pc:sldMk cId="4179307806" sldId="284"/>
            <ac:picMk id="11" creationId="{012EDE0C-76BE-47DA-8639-C5F1809257A6}"/>
          </ac:picMkLst>
        </pc:picChg>
        <pc:picChg chg="add del">
          <ac:chgData name="Sonya  Morgan" userId="b5cd544e-e210-4326-8ed3-fe54dfce4093" providerId="ADAL" clId="{3AD74915-CD97-455C-B178-F54A069E8A50}" dt="2022-10-31T03:04:30.437" v="316" actId="26606"/>
          <ac:picMkLst>
            <pc:docMk/>
            <pc:sldMk cId="4179307806" sldId="284"/>
            <ac:picMk id="15" creationId="{54DDEBDD-D8BD-41A6-8A0D-B00E3768B0F9}"/>
          </ac:picMkLst>
        </pc:picChg>
        <pc:cxnChg chg="add">
          <ac:chgData name="Sonya  Morgan" userId="b5cd544e-e210-4326-8ed3-fe54dfce4093" providerId="ADAL" clId="{3AD74915-CD97-455C-B178-F54A069E8A50}" dt="2022-10-31T03:04:30.437" v="316" actId="26606"/>
          <ac:cxnSpMkLst>
            <pc:docMk/>
            <pc:sldMk cId="4179307806" sldId="284"/>
            <ac:cxnSpMk id="17" creationId="{A7F400EE-A8A5-48AF-B4D6-291B52C6F0B0}"/>
          </ac:cxnSpMkLst>
        </pc:cxnChg>
      </pc:sldChg>
      <pc:sldChg chg="modSp del delCm">
        <pc:chgData name="Sonya  Morgan" userId="b5cd544e-e210-4326-8ed3-fe54dfce4093" providerId="ADAL" clId="{3AD74915-CD97-455C-B178-F54A069E8A50}" dt="2022-10-31T03:13:14.536" v="479" actId="2696"/>
        <pc:sldMkLst>
          <pc:docMk/>
          <pc:sldMk cId="3322791600" sldId="287"/>
        </pc:sldMkLst>
        <pc:spChg chg="mod">
          <ac:chgData name="Sonya  Morgan" userId="b5cd544e-e210-4326-8ed3-fe54dfce4093" providerId="ADAL" clId="{3AD74915-CD97-455C-B178-F54A069E8A50}" dt="2022-10-31T02:35:49.827" v="55"/>
          <ac:spMkLst>
            <pc:docMk/>
            <pc:sldMk cId="3322791600" sldId="287"/>
            <ac:spMk id="2" creationId="{8FAB7F2B-2BB2-4CBC-BDE0-5C821627987B}"/>
          </ac:spMkLst>
        </pc:spChg>
        <pc:spChg chg="mod">
          <ac:chgData name="Sonya  Morgan" userId="b5cd544e-e210-4326-8ed3-fe54dfce4093" providerId="ADAL" clId="{3AD74915-CD97-455C-B178-F54A069E8A50}" dt="2022-10-31T02:35:49.827" v="55"/>
          <ac:spMkLst>
            <pc:docMk/>
            <pc:sldMk cId="3322791600" sldId="287"/>
            <ac:spMk id="4" creationId="{7983955F-EEBF-4DC9-987C-98CDDB2D492E}"/>
          </ac:spMkLst>
        </pc:spChg>
        <pc:spChg chg="mod">
          <ac:chgData name="Sonya  Morgan" userId="b5cd544e-e210-4326-8ed3-fe54dfce4093" providerId="ADAL" clId="{3AD74915-CD97-455C-B178-F54A069E8A50}" dt="2022-10-31T02:35:49.827" v="55"/>
          <ac:spMkLst>
            <pc:docMk/>
            <pc:sldMk cId="3322791600" sldId="287"/>
            <ac:spMk id="5" creationId="{5EEBB54A-33FE-48F5-9BC7-C989A9C3BCA6}"/>
          </ac:spMkLst>
        </pc:spChg>
        <pc:graphicFrameChg chg="mod">
          <ac:chgData name="Sonya  Morgan" userId="b5cd544e-e210-4326-8ed3-fe54dfce4093" providerId="ADAL" clId="{3AD74915-CD97-455C-B178-F54A069E8A50}" dt="2022-10-31T03:13:01.598" v="474"/>
          <ac:graphicFrameMkLst>
            <pc:docMk/>
            <pc:sldMk cId="3322791600" sldId="287"/>
            <ac:graphicFrameMk id="15" creationId="{9C3F6E8D-6986-4784-A046-5BA7019689D6}"/>
          </ac:graphicFrameMkLst>
        </pc:graphicFrameChg>
      </pc:sldChg>
      <pc:sldChg chg="addSp delSp modSp mod">
        <pc:chgData name="Sonya  Morgan" userId="b5cd544e-e210-4326-8ed3-fe54dfce4093" providerId="ADAL" clId="{3AD74915-CD97-455C-B178-F54A069E8A50}" dt="2022-10-31T02:35:49.827" v="55"/>
        <pc:sldMkLst>
          <pc:docMk/>
          <pc:sldMk cId="4000904898" sldId="289"/>
        </pc:sldMkLst>
        <pc:spChg chg="mod">
          <ac:chgData name="Sonya  Morgan" userId="b5cd544e-e210-4326-8ed3-fe54dfce4093" providerId="ADAL" clId="{3AD74915-CD97-455C-B178-F54A069E8A50}" dt="2022-10-31T02:35:49.827" v="55"/>
          <ac:spMkLst>
            <pc:docMk/>
            <pc:sldMk cId="4000904898" sldId="289"/>
            <ac:spMk id="2" creationId="{557B0328-5825-4B84-A5B2-D3679E1F2B5C}"/>
          </ac:spMkLst>
        </pc:spChg>
        <pc:spChg chg="del">
          <ac:chgData name="Sonya  Morgan" userId="b5cd544e-e210-4326-8ed3-fe54dfce4093" providerId="ADAL" clId="{3AD74915-CD97-455C-B178-F54A069E8A50}" dt="2022-10-31T02:31:51.639" v="1" actId="26606"/>
          <ac:spMkLst>
            <pc:docMk/>
            <pc:sldMk cId="4000904898" sldId="289"/>
            <ac:spMk id="3" creationId="{9FB9691C-B1B7-44AE-AC85-407CE5BEE1A8}"/>
          </ac:spMkLst>
        </pc:spChg>
        <pc:spChg chg="mod">
          <ac:chgData name="Sonya  Morgan" userId="b5cd544e-e210-4326-8ed3-fe54dfce4093" providerId="ADAL" clId="{3AD74915-CD97-455C-B178-F54A069E8A50}" dt="2022-10-31T02:35:49.827" v="55"/>
          <ac:spMkLst>
            <pc:docMk/>
            <pc:sldMk cId="4000904898" sldId="289"/>
            <ac:spMk id="4" creationId="{83101E6A-91FB-431B-9A6F-4125035C61C4}"/>
          </ac:spMkLst>
        </pc:spChg>
        <pc:spChg chg="mod">
          <ac:chgData name="Sonya  Morgan" userId="b5cd544e-e210-4326-8ed3-fe54dfce4093" providerId="ADAL" clId="{3AD74915-CD97-455C-B178-F54A069E8A50}" dt="2022-10-31T02:35:49.827" v="55"/>
          <ac:spMkLst>
            <pc:docMk/>
            <pc:sldMk cId="4000904898" sldId="289"/>
            <ac:spMk id="5" creationId="{71E87835-EBAB-40AB-92FC-77AE6AF152A1}"/>
          </ac:spMkLst>
        </pc:spChg>
        <pc:spChg chg="del">
          <ac:chgData name="Sonya  Morgan" userId="b5cd544e-e210-4326-8ed3-fe54dfce4093" providerId="ADAL" clId="{3AD74915-CD97-455C-B178-F54A069E8A50}" dt="2022-10-31T02:31:51.639" v="1" actId="26606"/>
          <ac:spMkLst>
            <pc:docMk/>
            <pc:sldMk cId="4000904898" sldId="289"/>
            <ac:spMk id="10" creationId="{09588DA8-065E-4F6F-8EFD-43104AB2E0CF}"/>
          </ac:spMkLst>
        </pc:spChg>
        <pc:spChg chg="del">
          <ac:chgData name="Sonya  Morgan" userId="b5cd544e-e210-4326-8ed3-fe54dfce4093" providerId="ADAL" clId="{3AD74915-CD97-455C-B178-F54A069E8A50}" dt="2022-10-31T02:31:51.639" v="1" actId="26606"/>
          <ac:spMkLst>
            <pc:docMk/>
            <pc:sldMk cId="4000904898" sldId="289"/>
            <ac:spMk id="12" creationId="{C4285719-470E-454C-AF62-8323075F1F5B}"/>
          </ac:spMkLst>
        </pc:spChg>
        <pc:spChg chg="del">
          <ac:chgData name="Sonya  Morgan" userId="b5cd544e-e210-4326-8ed3-fe54dfce4093" providerId="ADAL" clId="{3AD74915-CD97-455C-B178-F54A069E8A50}" dt="2022-10-31T02:31:51.639" v="1" actId="26606"/>
          <ac:spMkLst>
            <pc:docMk/>
            <pc:sldMk cId="4000904898" sldId="289"/>
            <ac:spMk id="14" creationId="{CD9FE4EF-C4D8-49A0-B2FF-81D8DB7D8A24}"/>
          </ac:spMkLst>
        </pc:spChg>
        <pc:spChg chg="del">
          <ac:chgData name="Sonya  Morgan" userId="b5cd544e-e210-4326-8ed3-fe54dfce4093" providerId="ADAL" clId="{3AD74915-CD97-455C-B178-F54A069E8A50}" dt="2022-10-31T02:31:51.639" v="1" actId="26606"/>
          <ac:spMkLst>
            <pc:docMk/>
            <pc:sldMk cId="4000904898" sldId="289"/>
            <ac:spMk id="16" creationId="{4300840D-0A0B-4512-BACA-B439D5B9C57C}"/>
          </ac:spMkLst>
        </pc:spChg>
        <pc:spChg chg="del">
          <ac:chgData name="Sonya  Morgan" userId="b5cd544e-e210-4326-8ed3-fe54dfce4093" providerId="ADAL" clId="{3AD74915-CD97-455C-B178-F54A069E8A50}" dt="2022-10-31T02:31:51.639" v="1" actId="26606"/>
          <ac:spMkLst>
            <pc:docMk/>
            <pc:sldMk cId="4000904898" sldId="289"/>
            <ac:spMk id="18" creationId="{D2B78728-A580-49A7-84F9-6EF6F583ADE0}"/>
          </ac:spMkLst>
        </pc:spChg>
        <pc:spChg chg="del">
          <ac:chgData name="Sonya  Morgan" userId="b5cd544e-e210-4326-8ed3-fe54dfce4093" providerId="ADAL" clId="{3AD74915-CD97-455C-B178-F54A069E8A50}" dt="2022-10-31T02:31:51.639" v="1" actId="26606"/>
          <ac:spMkLst>
            <pc:docMk/>
            <pc:sldMk cId="4000904898" sldId="289"/>
            <ac:spMk id="20" creationId="{38FAA1A1-D861-433F-88FA-1E9D6FD31D11}"/>
          </ac:spMkLst>
        </pc:spChg>
        <pc:spChg chg="del">
          <ac:chgData name="Sonya  Morgan" userId="b5cd544e-e210-4326-8ed3-fe54dfce4093" providerId="ADAL" clId="{3AD74915-CD97-455C-B178-F54A069E8A50}" dt="2022-10-31T02:31:51.639" v="1" actId="26606"/>
          <ac:spMkLst>
            <pc:docMk/>
            <pc:sldMk cId="4000904898" sldId="289"/>
            <ac:spMk id="22" creationId="{8D71EDA1-87BF-4D5D-AB79-F346FD19278A}"/>
          </ac:spMkLst>
        </pc:spChg>
        <pc:spChg chg="add del">
          <ac:chgData name="Sonya  Morgan" userId="b5cd544e-e210-4326-8ed3-fe54dfce4093" providerId="ADAL" clId="{3AD74915-CD97-455C-B178-F54A069E8A50}" dt="2022-10-31T02:32:00.385" v="3" actId="26606"/>
          <ac:spMkLst>
            <pc:docMk/>
            <pc:sldMk cId="4000904898" sldId="289"/>
            <ac:spMk id="28" creationId="{AFF8D2E5-2C4E-47B1-930B-6C82B7C31331}"/>
          </ac:spMkLst>
        </pc:spChg>
        <pc:spChg chg="add del">
          <ac:chgData name="Sonya  Morgan" userId="b5cd544e-e210-4326-8ed3-fe54dfce4093" providerId="ADAL" clId="{3AD74915-CD97-455C-B178-F54A069E8A50}" dt="2022-10-31T02:32:00.385" v="3" actId="26606"/>
          <ac:spMkLst>
            <pc:docMk/>
            <pc:sldMk cId="4000904898" sldId="289"/>
            <ac:spMk id="30" creationId="{801E4ADA-0EA9-4930-846E-3C11E8BED6DD}"/>
          </ac:spMkLst>
        </pc:spChg>
        <pc:spChg chg="add del">
          <ac:chgData name="Sonya  Morgan" userId="b5cd544e-e210-4326-8ed3-fe54dfce4093" providerId="ADAL" clId="{3AD74915-CD97-455C-B178-F54A069E8A50}" dt="2022-10-31T02:32:00.385" v="3" actId="26606"/>
          <ac:spMkLst>
            <pc:docMk/>
            <pc:sldMk cId="4000904898" sldId="289"/>
            <ac:spMk id="32" creationId="{FB92FFCE-0C90-454E-AA25-D4EE9A6C39C5}"/>
          </ac:spMkLst>
        </pc:spChg>
        <pc:graphicFrameChg chg="add mod modGraphic">
          <ac:chgData name="Sonya  Morgan" userId="b5cd544e-e210-4326-8ed3-fe54dfce4093" providerId="ADAL" clId="{3AD74915-CD97-455C-B178-F54A069E8A50}" dt="2022-10-31T02:32:00.385" v="3" actId="26606"/>
          <ac:graphicFrameMkLst>
            <pc:docMk/>
            <pc:sldMk cId="4000904898" sldId="289"/>
            <ac:graphicFrameMk id="24" creationId="{819C8C3B-95A9-242D-8E57-55BED2918C5D}"/>
          </ac:graphicFrameMkLst>
        </pc:graphicFrameChg>
      </pc:sldChg>
      <pc:sldChg chg="addSp delSp modSp mod">
        <pc:chgData name="Sonya  Morgan" userId="b5cd544e-e210-4326-8ed3-fe54dfce4093" providerId="ADAL" clId="{3AD74915-CD97-455C-B178-F54A069E8A50}" dt="2022-10-31T03:20:59.283" v="567" actId="20577"/>
        <pc:sldMkLst>
          <pc:docMk/>
          <pc:sldMk cId="3337794574" sldId="290"/>
        </pc:sldMkLst>
        <pc:spChg chg="mod">
          <ac:chgData name="Sonya  Morgan" userId="b5cd544e-e210-4326-8ed3-fe54dfce4093" providerId="ADAL" clId="{3AD74915-CD97-455C-B178-F54A069E8A50}" dt="2022-10-31T02:35:49.827" v="55"/>
          <ac:spMkLst>
            <pc:docMk/>
            <pc:sldMk cId="3337794574" sldId="290"/>
            <ac:spMk id="2" creationId="{876BBFEA-B98D-4F76-9EF9-55A1283853AD}"/>
          </ac:spMkLst>
        </pc:spChg>
        <pc:spChg chg="mod">
          <ac:chgData name="Sonya  Morgan" userId="b5cd544e-e210-4326-8ed3-fe54dfce4093" providerId="ADAL" clId="{3AD74915-CD97-455C-B178-F54A069E8A50}" dt="2022-10-31T02:35:49.827" v="55"/>
          <ac:spMkLst>
            <pc:docMk/>
            <pc:sldMk cId="3337794574" sldId="290"/>
            <ac:spMk id="3" creationId="{DA61D37E-B525-478F-BA3A-62DCDA1CF707}"/>
          </ac:spMkLst>
        </pc:spChg>
        <pc:spChg chg="mod">
          <ac:chgData name="Sonya  Morgan" userId="b5cd544e-e210-4326-8ed3-fe54dfce4093" providerId="ADAL" clId="{3AD74915-CD97-455C-B178-F54A069E8A50}" dt="2022-10-31T02:39:54.835" v="81" actId="1076"/>
          <ac:spMkLst>
            <pc:docMk/>
            <pc:sldMk cId="3337794574" sldId="290"/>
            <ac:spMk id="9" creationId="{0A892039-6628-4028-9ABD-D23C735DBFFE}"/>
          </ac:spMkLst>
        </pc:spChg>
        <pc:spChg chg="add mod">
          <ac:chgData name="Sonya  Morgan" userId="b5cd544e-e210-4326-8ed3-fe54dfce4093" providerId="ADAL" clId="{3AD74915-CD97-455C-B178-F54A069E8A50}" dt="2022-10-31T02:45:39.426" v="108" actId="1076"/>
          <ac:spMkLst>
            <pc:docMk/>
            <pc:sldMk cId="3337794574" sldId="290"/>
            <ac:spMk id="10" creationId="{0A801FC2-86B1-2574-E5AA-6891E40EEFB3}"/>
          </ac:spMkLst>
        </pc:spChg>
        <pc:spChg chg="del">
          <ac:chgData name="Sonya  Morgan" userId="b5cd544e-e210-4326-8ed3-fe54dfce4093" providerId="ADAL" clId="{3AD74915-CD97-455C-B178-F54A069E8A50}" dt="2022-10-31T02:37:18.607" v="68" actId="478"/>
          <ac:spMkLst>
            <pc:docMk/>
            <pc:sldMk cId="3337794574" sldId="290"/>
            <ac:spMk id="11" creationId="{CA24C08F-1D4A-4A23-A9C0-FB7596782E1B}"/>
          </ac:spMkLst>
        </pc:spChg>
        <pc:spChg chg="del">
          <ac:chgData name="Sonya  Morgan" userId="b5cd544e-e210-4326-8ed3-fe54dfce4093" providerId="ADAL" clId="{3AD74915-CD97-455C-B178-F54A069E8A50}" dt="2022-10-31T02:37:16.746" v="66" actId="478"/>
          <ac:spMkLst>
            <pc:docMk/>
            <pc:sldMk cId="3337794574" sldId="290"/>
            <ac:spMk id="12" creationId="{B560D41E-19B9-4A2A-AD74-B25CAD053CDD}"/>
          </ac:spMkLst>
        </pc:spChg>
        <pc:spChg chg="add mod">
          <ac:chgData name="Sonya  Morgan" userId="b5cd544e-e210-4326-8ed3-fe54dfce4093" providerId="ADAL" clId="{3AD74915-CD97-455C-B178-F54A069E8A50}" dt="2022-10-31T03:20:59.283" v="567" actId="20577"/>
          <ac:spMkLst>
            <pc:docMk/>
            <pc:sldMk cId="3337794574" sldId="290"/>
            <ac:spMk id="16" creationId="{F253ED07-11A8-1E3C-4AA6-6D7446741091}"/>
          </ac:spMkLst>
        </pc:spChg>
        <pc:picChg chg="del">
          <ac:chgData name="Sonya  Morgan" userId="b5cd544e-e210-4326-8ed3-fe54dfce4093" providerId="ADAL" clId="{3AD74915-CD97-455C-B178-F54A069E8A50}" dt="2022-10-31T02:37:17.416" v="67" actId="478"/>
          <ac:picMkLst>
            <pc:docMk/>
            <pc:sldMk cId="3337794574" sldId="290"/>
            <ac:picMk id="5" creationId="{7CB07008-B6C6-4EEF-917A-950562E22CEA}"/>
          </ac:picMkLst>
        </pc:picChg>
        <pc:picChg chg="del">
          <ac:chgData name="Sonya  Morgan" userId="b5cd544e-e210-4326-8ed3-fe54dfce4093" providerId="ADAL" clId="{3AD74915-CD97-455C-B178-F54A069E8A50}" dt="2022-10-31T02:37:15.043" v="65" actId="478"/>
          <ac:picMkLst>
            <pc:docMk/>
            <pc:sldMk cId="3337794574" sldId="290"/>
            <ac:picMk id="6" creationId="{A61061B1-87C1-49F1-B2A4-C8D2C4C0DB63}"/>
          </ac:picMkLst>
        </pc:picChg>
        <pc:picChg chg="mod">
          <ac:chgData name="Sonya  Morgan" userId="b5cd544e-e210-4326-8ed3-fe54dfce4093" providerId="ADAL" clId="{3AD74915-CD97-455C-B178-F54A069E8A50}" dt="2022-10-31T02:39:51.008" v="80" actId="1076"/>
          <ac:picMkLst>
            <pc:docMk/>
            <pc:sldMk cId="3337794574" sldId="290"/>
            <ac:picMk id="8" creationId="{7615CA56-A6C7-4429-A2D7-4C47242F9596}"/>
          </ac:picMkLst>
        </pc:picChg>
        <pc:picChg chg="add mod">
          <ac:chgData name="Sonya  Morgan" userId="b5cd544e-e210-4326-8ed3-fe54dfce4093" providerId="ADAL" clId="{3AD74915-CD97-455C-B178-F54A069E8A50}" dt="2022-10-31T03:20:24.101" v="554" actId="1076"/>
          <ac:picMkLst>
            <pc:docMk/>
            <pc:sldMk cId="3337794574" sldId="290"/>
            <ac:picMk id="14" creationId="{D96CE114-9E20-2ACF-42CF-E79FA308089E}"/>
          </ac:picMkLst>
        </pc:picChg>
        <pc:picChg chg="add mod">
          <ac:chgData name="Sonya  Morgan" userId="b5cd544e-e210-4326-8ed3-fe54dfce4093" providerId="ADAL" clId="{3AD74915-CD97-455C-B178-F54A069E8A50}" dt="2022-10-31T02:45:34.635" v="107" actId="1076"/>
          <ac:picMkLst>
            <pc:docMk/>
            <pc:sldMk cId="3337794574" sldId="290"/>
            <ac:picMk id="1026" creationId="{A27BC812-F0FB-9D96-7206-DAB4A68D188A}"/>
          </ac:picMkLst>
        </pc:picChg>
      </pc:sldChg>
      <pc:sldChg chg="addSp delSp modSp mod setBg setClrOvrMap delDesignElem">
        <pc:chgData name="Sonya  Morgan" userId="b5cd544e-e210-4326-8ed3-fe54dfce4093" providerId="ADAL" clId="{3AD74915-CD97-455C-B178-F54A069E8A50}" dt="2022-10-31T02:43:43.848" v="103" actId="478"/>
        <pc:sldMkLst>
          <pc:docMk/>
          <pc:sldMk cId="2766246470" sldId="291"/>
        </pc:sldMkLst>
        <pc:spChg chg="mod">
          <ac:chgData name="Sonya  Morgan" userId="b5cd544e-e210-4326-8ed3-fe54dfce4093" providerId="ADAL" clId="{3AD74915-CD97-455C-B178-F54A069E8A50}" dt="2022-10-31T02:43:37.637" v="102" actId="26606"/>
          <ac:spMkLst>
            <pc:docMk/>
            <pc:sldMk cId="2766246470" sldId="291"/>
            <ac:spMk id="2" creationId="{CF892D47-B10B-427E-9B8A-4B73085AF3D4}"/>
          </ac:spMkLst>
        </pc:spChg>
        <pc:spChg chg="mod">
          <ac:chgData name="Sonya  Morgan" userId="b5cd544e-e210-4326-8ed3-fe54dfce4093" providerId="ADAL" clId="{3AD74915-CD97-455C-B178-F54A069E8A50}" dt="2022-10-31T02:43:37.637" v="102" actId="26606"/>
          <ac:spMkLst>
            <pc:docMk/>
            <pc:sldMk cId="2766246470" sldId="291"/>
            <ac:spMk id="4" creationId="{159E68A4-055C-4849-BB8D-3DBB023DC68D}"/>
          </ac:spMkLst>
        </pc:spChg>
        <pc:spChg chg="mod">
          <ac:chgData name="Sonya  Morgan" userId="b5cd544e-e210-4326-8ed3-fe54dfce4093" providerId="ADAL" clId="{3AD74915-CD97-455C-B178-F54A069E8A50}" dt="2022-10-31T02:43:37.637" v="102" actId="26606"/>
          <ac:spMkLst>
            <pc:docMk/>
            <pc:sldMk cId="2766246470" sldId="291"/>
            <ac:spMk id="5" creationId="{6C9E25B0-C30C-4DF8-B6F9-99FF04CFD46B}"/>
          </ac:spMkLst>
        </pc:spChg>
        <pc:spChg chg="del mod">
          <ac:chgData name="Sonya  Morgan" userId="b5cd544e-e210-4326-8ed3-fe54dfce4093" providerId="ADAL" clId="{3AD74915-CD97-455C-B178-F54A069E8A50}" dt="2022-10-31T02:43:43.848" v="103" actId="478"/>
          <ac:spMkLst>
            <pc:docMk/>
            <pc:sldMk cId="2766246470" sldId="291"/>
            <ac:spMk id="6" creationId="{2D386044-27A2-4D21-B22C-2330613AF809}"/>
          </ac:spMkLst>
        </pc:spChg>
        <pc:spChg chg="add del">
          <ac:chgData name="Sonya  Morgan" userId="b5cd544e-e210-4326-8ed3-fe54dfce4093" providerId="ADAL" clId="{3AD74915-CD97-455C-B178-F54A069E8A50}" dt="2022-10-31T02:43:37.637" v="102" actId="26606"/>
          <ac:spMkLst>
            <pc:docMk/>
            <pc:sldMk cId="2766246470" sldId="291"/>
            <ac:spMk id="19" creationId="{D8386171-E87D-46AB-8718-4CE2A88748BD}"/>
          </ac:spMkLst>
        </pc:spChg>
        <pc:spChg chg="add del">
          <ac:chgData name="Sonya  Morgan" userId="b5cd544e-e210-4326-8ed3-fe54dfce4093" providerId="ADAL" clId="{3AD74915-CD97-455C-B178-F54A069E8A50}" dt="2022-10-31T02:43:37.637" v="102" actId="26606"/>
          <ac:spMkLst>
            <pc:docMk/>
            <pc:sldMk cId="2766246470" sldId="291"/>
            <ac:spMk id="20" creationId="{207CB456-8849-413C-8210-B663779A32E0}"/>
          </ac:spMkLst>
        </pc:spChg>
        <pc:spChg chg="add del">
          <ac:chgData name="Sonya  Morgan" userId="b5cd544e-e210-4326-8ed3-fe54dfce4093" providerId="ADAL" clId="{3AD74915-CD97-455C-B178-F54A069E8A50}" dt="2022-10-31T02:43:37.637" v="102" actId="26606"/>
          <ac:spMkLst>
            <pc:docMk/>
            <pc:sldMk cId="2766246470" sldId="291"/>
            <ac:spMk id="21" creationId="{E513936D-D1EB-4E42-A97F-942BA1F3DFA7}"/>
          </ac:spMkLst>
        </pc:spChg>
        <pc:spChg chg="add">
          <ac:chgData name="Sonya  Morgan" userId="b5cd544e-e210-4326-8ed3-fe54dfce4093" providerId="ADAL" clId="{3AD74915-CD97-455C-B178-F54A069E8A50}" dt="2022-10-31T02:43:37.637" v="102" actId="26606"/>
          <ac:spMkLst>
            <pc:docMk/>
            <pc:sldMk cId="2766246470" sldId="291"/>
            <ac:spMk id="28" creationId="{71B2258F-86CA-4D4D-8270-BC05FCDEBFB3}"/>
          </ac:spMkLst>
        </pc:spChg>
        <pc:picChg chg="add">
          <ac:chgData name="Sonya  Morgan" userId="b5cd544e-e210-4326-8ed3-fe54dfce4093" providerId="ADAL" clId="{3AD74915-CD97-455C-B178-F54A069E8A50}" dt="2022-10-31T02:43:37.637" v="102" actId="26606"/>
          <ac:picMkLst>
            <pc:docMk/>
            <pc:sldMk cId="2766246470" sldId="291"/>
            <ac:picMk id="24" creationId="{35965052-6BCE-A2C0-D220-CECF8A5AE597}"/>
          </ac:picMkLst>
        </pc:picChg>
        <pc:cxnChg chg="add del">
          <ac:chgData name="Sonya  Morgan" userId="b5cd544e-e210-4326-8ed3-fe54dfce4093" providerId="ADAL" clId="{3AD74915-CD97-455C-B178-F54A069E8A50}" dt="2022-10-31T02:43:37.637" v="102" actId="26606"/>
          <ac:cxnSpMkLst>
            <pc:docMk/>
            <pc:sldMk cId="2766246470" sldId="291"/>
            <ac:cxnSpMk id="22" creationId="{AFA75EE9-0DE4-4982-A870-290AD61EAAD7}"/>
          </ac:cxnSpMkLst>
        </pc:cxnChg>
      </pc:sldChg>
      <pc:sldChg chg="addSp delSp modSp mod">
        <pc:chgData name="Sonya  Morgan" userId="b5cd544e-e210-4326-8ed3-fe54dfce4093" providerId="ADAL" clId="{3AD74915-CD97-455C-B178-F54A069E8A50}" dt="2022-10-31T03:23:48.577" v="593" actId="1076"/>
        <pc:sldMkLst>
          <pc:docMk/>
          <pc:sldMk cId="2393722066" sldId="292"/>
        </pc:sldMkLst>
        <pc:spChg chg="mod">
          <ac:chgData name="Sonya  Morgan" userId="b5cd544e-e210-4326-8ed3-fe54dfce4093" providerId="ADAL" clId="{3AD74915-CD97-455C-B178-F54A069E8A50}" dt="2022-10-31T02:35:49.827" v="55"/>
          <ac:spMkLst>
            <pc:docMk/>
            <pc:sldMk cId="2393722066" sldId="292"/>
            <ac:spMk id="2" creationId="{58BB7BFB-66DA-4CE9-8441-4A9872C06EAD}"/>
          </ac:spMkLst>
        </pc:spChg>
        <pc:spChg chg="mod">
          <ac:chgData name="Sonya  Morgan" userId="b5cd544e-e210-4326-8ed3-fe54dfce4093" providerId="ADAL" clId="{3AD74915-CD97-455C-B178-F54A069E8A50}" dt="2022-10-31T02:35:49.827" v="55"/>
          <ac:spMkLst>
            <pc:docMk/>
            <pc:sldMk cId="2393722066" sldId="292"/>
            <ac:spMk id="4" creationId="{8908377F-8360-4A16-ADCA-28B8EB90EAE8}"/>
          </ac:spMkLst>
        </pc:spChg>
        <pc:spChg chg="mod">
          <ac:chgData name="Sonya  Morgan" userId="b5cd544e-e210-4326-8ed3-fe54dfce4093" providerId="ADAL" clId="{3AD74915-CD97-455C-B178-F54A069E8A50}" dt="2022-10-31T02:35:49.827" v="55"/>
          <ac:spMkLst>
            <pc:docMk/>
            <pc:sldMk cId="2393722066" sldId="292"/>
            <ac:spMk id="5" creationId="{AE585F19-9B9E-4FA2-A0AD-B5C560D78714}"/>
          </ac:spMkLst>
        </pc:spChg>
        <pc:spChg chg="add mod">
          <ac:chgData name="Sonya  Morgan" userId="b5cd544e-e210-4326-8ed3-fe54dfce4093" providerId="ADAL" clId="{3AD74915-CD97-455C-B178-F54A069E8A50}" dt="2022-10-31T03:23:08.105" v="575" actId="1076"/>
          <ac:spMkLst>
            <pc:docMk/>
            <pc:sldMk cId="2393722066" sldId="292"/>
            <ac:spMk id="7" creationId="{FDCE72FF-39BF-CBDC-BB6A-A1830FD0178D}"/>
          </ac:spMkLst>
        </pc:spChg>
        <pc:spChg chg="mod">
          <ac:chgData name="Sonya  Morgan" userId="b5cd544e-e210-4326-8ed3-fe54dfce4093" providerId="ADAL" clId="{3AD74915-CD97-455C-B178-F54A069E8A50}" dt="2022-10-31T03:23:04.658" v="574" actId="403"/>
          <ac:spMkLst>
            <pc:docMk/>
            <pc:sldMk cId="2393722066" sldId="292"/>
            <ac:spMk id="11" creationId="{1B8AD142-CF4F-456C-A126-C4C12FA53899}"/>
          </ac:spMkLst>
        </pc:spChg>
        <pc:spChg chg="add mod">
          <ac:chgData name="Sonya  Morgan" userId="b5cd544e-e210-4326-8ed3-fe54dfce4093" providerId="ADAL" clId="{3AD74915-CD97-455C-B178-F54A069E8A50}" dt="2022-10-31T03:23:08.105" v="575" actId="1076"/>
          <ac:spMkLst>
            <pc:docMk/>
            <pc:sldMk cId="2393722066" sldId="292"/>
            <ac:spMk id="12" creationId="{016F681C-78C6-C017-3D32-6C9EF01187A5}"/>
          </ac:spMkLst>
        </pc:spChg>
        <pc:spChg chg="add mod">
          <ac:chgData name="Sonya  Morgan" userId="b5cd544e-e210-4326-8ed3-fe54dfce4093" providerId="ADAL" clId="{3AD74915-CD97-455C-B178-F54A069E8A50}" dt="2022-10-31T03:22:34.789" v="571" actId="1076"/>
          <ac:spMkLst>
            <pc:docMk/>
            <pc:sldMk cId="2393722066" sldId="292"/>
            <ac:spMk id="14" creationId="{11CB40AF-726D-B917-7976-469D731160AC}"/>
          </ac:spMkLst>
        </pc:spChg>
        <pc:spChg chg="add mod">
          <ac:chgData name="Sonya  Morgan" userId="b5cd544e-e210-4326-8ed3-fe54dfce4093" providerId="ADAL" clId="{3AD74915-CD97-455C-B178-F54A069E8A50}" dt="2022-10-31T03:23:48.577" v="593" actId="1076"/>
          <ac:spMkLst>
            <pc:docMk/>
            <pc:sldMk cId="2393722066" sldId="292"/>
            <ac:spMk id="24" creationId="{20E12BBE-38F3-DADC-C156-9B5894B73EB9}"/>
          </ac:spMkLst>
        </pc:spChg>
        <pc:grpChg chg="add mod">
          <ac:chgData name="Sonya  Morgan" userId="b5cd544e-e210-4326-8ed3-fe54dfce4093" providerId="ADAL" clId="{3AD74915-CD97-455C-B178-F54A069E8A50}" dt="2022-10-31T03:23:08.105" v="575" actId="1076"/>
          <ac:grpSpMkLst>
            <pc:docMk/>
            <pc:sldMk cId="2393722066" sldId="292"/>
            <ac:grpSpMk id="3" creationId="{690982E6-D43E-EA0D-89B7-B4D2431F8D54}"/>
          </ac:grpSpMkLst>
        </pc:grpChg>
        <pc:grpChg chg="del">
          <ac:chgData name="Sonya  Morgan" userId="b5cd544e-e210-4326-8ed3-fe54dfce4093" providerId="ADAL" clId="{3AD74915-CD97-455C-B178-F54A069E8A50}" dt="2022-10-31T02:40:37.324" v="89" actId="478"/>
          <ac:grpSpMkLst>
            <pc:docMk/>
            <pc:sldMk cId="2393722066" sldId="292"/>
            <ac:grpSpMk id="16" creationId="{0DD3B736-ED3E-487E-9562-57A98DC71F5E}"/>
          </ac:grpSpMkLst>
        </pc:grpChg>
        <pc:grpChg chg="del">
          <ac:chgData name="Sonya  Morgan" userId="b5cd544e-e210-4326-8ed3-fe54dfce4093" providerId="ADAL" clId="{3AD74915-CD97-455C-B178-F54A069E8A50}" dt="2022-10-31T02:40:35.978" v="88" actId="478"/>
          <ac:grpSpMkLst>
            <pc:docMk/>
            <pc:sldMk cId="2393722066" sldId="292"/>
            <ac:grpSpMk id="20" creationId="{17F9E5A8-BFF5-4AC2-AFC5-D75380B1EA61}"/>
          </ac:grpSpMkLst>
        </pc:grpChg>
        <pc:picChg chg="add mod">
          <ac:chgData name="Sonya  Morgan" userId="b5cd544e-e210-4326-8ed3-fe54dfce4093" providerId="ADAL" clId="{3AD74915-CD97-455C-B178-F54A069E8A50}" dt="2022-10-31T03:23:08.105" v="575" actId="1076"/>
          <ac:picMkLst>
            <pc:docMk/>
            <pc:sldMk cId="2393722066" sldId="292"/>
            <ac:picMk id="6" creationId="{841E7056-27F2-C46F-2EBF-A0142892419F}"/>
          </ac:picMkLst>
        </pc:picChg>
        <pc:picChg chg="add mod">
          <ac:chgData name="Sonya  Morgan" userId="b5cd544e-e210-4326-8ed3-fe54dfce4093" providerId="ADAL" clId="{3AD74915-CD97-455C-B178-F54A069E8A50}" dt="2022-10-31T03:22:19.436" v="569" actId="1076"/>
          <ac:picMkLst>
            <pc:docMk/>
            <pc:sldMk cId="2393722066" sldId="292"/>
            <ac:picMk id="13" creationId="{952889DE-1CEA-1721-7B01-BD0FEEEBACEB}"/>
          </ac:picMkLst>
        </pc:picChg>
      </pc:sldChg>
      <pc:sldChg chg="del">
        <pc:chgData name="Sonya  Morgan" userId="b5cd544e-e210-4326-8ed3-fe54dfce4093" providerId="ADAL" clId="{3AD74915-CD97-455C-B178-F54A069E8A50}" dt="2022-10-31T02:40:25.488" v="85" actId="2696"/>
        <pc:sldMkLst>
          <pc:docMk/>
          <pc:sldMk cId="1436223829" sldId="293"/>
        </pc:sldMkLst>
      </pc:sldChg>
      <pc:sldChg chg="addSp delSp modSp del mod delDesignElem delCm">
        <pc:chgData name="Sonya  Morgan" userId="b5cd544e-e210-4326-8ed3-fe54dfce4093" providerId="ADAL" clId="{3AD74915-CD97-455C-B178-F54A069E8A50}" dt="2022-10-31T02:53:55.771" v="222" actId="2696"/>
        <pc:sldMkLst>
          <pc:docMk/>
          <pc:sldMk cId="4209638561" sldId="294"/>
        </pc:sldMkLst>
        <pc:spChg chg="mod">
          <ac:chgData name="Sonya  Morgan" userId="b5cd544e-e210-4326-8ed3-fe54dfce4093" providerId="ADAL" clId="{3AD74915-CD97-455C-B178-F54A069E8A50}" dt="2022-10-31T02:53:28.383" v="214" actId="21"/>
          <ac:spMkLst>
            <pc:docMk/>
            <pc:sldMk cId="4209638561" sldId="294"/>
            <ac:spMk id="2" creationId="{97D0E5A8-C796-4500-98D7-680DDD689592}"/>
          </ac:spMkLst>
        </pc:spChg>
        <pc:spChg chg="mod">
          <ac:chgData name="Sonya  Morgan" userId="b5cd544e-e210-4326-8ed3-fe54dfce4093" providerId="ADAL" clId="{3AD74915-CD97-455C-B178-F54A069E8A50}" dt="2022-10-31T02:53:42.725" v="218" actId="21"/>
          <ac:spMkLst>
            <pc:docMk/>
            <pc:sldMk cId="4209638561" sldId="294"/>
            <ac:spMk id="3" creationId="{B148DABE-219C-4614-9130-1491C73A016D}"/>
          </ac:spMkLst>
        </pc:spChg>
        <pc:spChg chg="add del">
          <ac:chgData name="Sonya  Morgan" userId="b5cd544e-e210-4326-8ed3-fe54dfce4093" providerId="ADAL" clId="{3AD74915-CD97-455C-B178-F54A069E8A50}" dt="2022-10-31T02:35:49.827" v="55"/>
          <ac:spMkLst>
            <pc:docMk/>
            <pc:sldMk cId="4209638561" sldId="294"/>
            <ac:spMk id="40" creationId="{CD9FE4EF-C4D8-49A0-B2FF-81D8DB7D8A24}"/>
          </ac:spMkLst>
        </pc:spChg>
        <pc:spChg chg="add del">
          <ac:chgData name="Sonya  Morgan" userId="b5cd544e-e210-4326-8ed3-fe54dfce4093" providerId="ADAL" clId="{3AD74915-CD97-455C-B178-F54A069E8A50}" dt="2022-10-31T02:35:49.827" v="55"/>
          <ac:spMkLst>
            <pc:docMk/>
            <pc:sldMk cId="4209638561" sldId="294"/>
            <ac:spMk id="46" creationId="{38FAA1A1-D861-433F-88FA-1E9D6FD31D11}"/>
          </ac:spMkLst>
        </pc:spChg>
        <pc:spChg chg="add del">
          <ac:chgData name="Sonya  Morgan" userId="b5cd544e-e210-4326-8ed3-fe54dfce4093" providerId="ADAL" clId="{3AD74915-CD97-455C-B178-F54A069E8A50}" dt="2022-10-31T02:35:49.827" v="55"/>
          <ac:spMkLst>
            <pc:docMk/>
            <pc:sldMk cId="4209638561" sldId="294"/>
            <ac:spMk id="48" creationId="{8D71EDA1-87BF-4D5D-AB79-F346FD19278A}"/>
          </ac:spMkLst>
        </pc:spChg>
        <pc:spChg chg="add del">
          <ac:chgData name="Sonya  Morgan" userId="b5cd544e-e210-4326-8ed3-fe54dfce4093" providerId="ADAL" clId="{3AD74915-CD97-455C-B178-F54A069E8A50}" dt="2022-10-31T02:35:49.827" v="55"/>
          <ac:spMkLst>
            <pc:docMk/>
            <pc:sldMk cId="4209638561" sldId="294"/>
            <ac:spMk id="61" creationId="{09588DA8-065E-4F6F-8EFD-43104AB2E0CF}"/>
          </ac:spMkLst>
        </pc:spChg>
        <pc:spChg chg="add del">
          <ac:chgData name="Sonya  Morgan" userId="b5cd544e-e210-4326-8ed3-fe54dfce4093" providerId="ADAL" clId="{3AD74915-CD97-455C-B178-F54A069E8A50}" dt="2022-10-31T02:35:49.827" v="55"/>
          <ac:spMkLst>
            <pc:docMk/>
            <pc:sldMk cId="4209638561" sldId="294"/>
            <ac:spMk id="62" creationId="{C4285719-470E-454C-AF62-8323075F1F5B}"/>
          </ac:spMkLst>
        </pc:spChg>
        <pc:spChg chg="add del">
          <ac:chgData name="Sonya  Morgan" userId="b5cd544e-e210-4326-8ed3-fe54dfce4093" providerId="ADAL" clId="{3AD74915-CD97-455C-B178-F54A069E8A50}" dt="2022-10-31T02:35:49.827" v="55"/>
          <ac:spMkLst>
            <pc:docMk/>
            <pc:sldMk cId="4209638561" sldId="294"/>
            <ac:spMk id="63" creationId="{4300840D-0A0B-4512-BACA-B439D5B9C57C}"/>
          </ac:spMkLst>
        </pc:spChg>
        <pc:spChg chg="add del">
          <ac:chgData name="Sonya  Morgan" userId="b5cd544e-e210-4326-8ed3-fe54dfce4093" providerId="ADAL" clId="{3AD74915-CD97-455C-B178-F54A069E8A50}" dt="2022-10-31T02:35:49.827" v="55"/>
          <ac:spMkLst>
            <pc:docMk/>
            <pc:sldMk cId="4209638561" sldId="294"/>
            <ac:spMk id="64" creationId="{D2B78728-A580-49A7-84F9-6EF6F583ADE0}"/>
          </ac:spMkLst>
        </pc:spChg>
      </pc:sldChg>
      <pc:sldChg chg="addSp delSp modSp del mod delDesignElem">
        <pc:chgData name="Sonya  Morgan" userId="b5cd544e-e210-4326-8ed3-fe54dfce4093" providerId="ADAL" clId="{3AD74915-CD97-455C-B178-F54A069E8A50}" dt="2022-10-31T03:07:35.108" v="392" actId="2696"/>
        <pc:sldMkLst>
          <pc:docMk/>
          <pc:sldMk cId="748723624" sldId="297"/>
        </pc:sldMkLst>
        <pc:spChg chg="mod">
          <ac:chgData name="Sonya  Morgan" userId="b5cd544e-e210-4326-8ed3-fe54dfce4093" providerId="ADAL" clId="{3AD74915-CD97-455C-B178-F54A069E8A50}" dt="2022-10-31T03:06:58.588" v="368" actId="21"/>
          <ac:spMkLst>
            <pc:docMk/>
            <pc:sldMk cId="748723624" sldId="297"/>
            <ac:spMk id="4" creationId="{6A8D352B-31FC-41E0-BD7B-61A9BCE94B11}"/>
          </ac:spMkLst>
        </pc:spChg>
        <pc:graphicFrameChg chg="mod">
          <ac:chgData name="Sonya  Morgan" userId="b5cd544e-e210-4326-8ed3-fe54dfce4093" providerId="ADAL" clId="{3AD74915-CD97-455C-B178-F54A069E8A50}" dt="2022-10-31T03:07:05.539" v="370"/>
          <ac:graphicFrameMkLst>
            <pc:docMk/>
            <pc:sldMk cId="748723624" sldId="297"/>
            <ac:graphicFrameMk id="7" creationId="{FD4DBCFE-A79C-4B20-8E52-0752DFECC776}"/>
          </ac:graphicFrameMkLst>
        </pc:graphicFrameChg>
        <pc:picChg chg="add del">
          <ac:chgData name="Sonya  Morgan" userId="b5cd544e-e210-4326-8ed3-fe54dfce4093" providerId="ADAL" clId="{3AD74915-CD97-455C-B178-F54A069E8A50}" dt="2022-10-31T02:35:49.827" v="55"/>
          <ac:picMkLst>
            <pc:docMk/>
            <pc:sldMk cId="748723624" sldId="297"/>
            <ac:picMk id="19" creationId="{54DDEBDD-D8BD-41A6-8A0D-B00E3768B0F9}"/>
          </ac:picMkLst>
        </pc:picChg>
      </pc:sldChg>
      <pc:sldChg chg="addSp delSp modSp del mod delDesignElem">
        <pc:chgData name="Sonya  Morgan" userId="b5cd544e-e210-4326-8ed3-fe54dfce4093" providerId="ADAL" clId="{3AD74915-CD97-455C-B178-F54A069E8A50}" dt="2022-10-31T03:09:18.553" v="407" actId="2696"/>
        <pc:sldMkLst>
          <pc:docMk/>
          <pc:sldMk cId="1519548255" sldId="298"/>
        </pc:sldMkLst>
        <pc:spChg chg="mod">
          <ac:chgData name="Sonya  Morgan" userId="b5cd544e-e210-4326-8ed3-fe54dfce4093" providerId="ADAL" clId="{3AD74915-CD97-455C-B178-F54A069E8A50}" dt="2022-10-31T03:08:49.189" v="397" actId="21"/>
          <ac:spMkLst>
            <pc:docMk/>
            <pc:sldMk cId="1519548255" sldId="298"/>
            <ac:spMk id="2" creationId="{87D5BF4D-7D7C-40AF-BE3B-7014B4F1F899}"/>
          </ac:spMkLst>
        </pc:spChg>
        <pc:spChg chg="mod">
          <ac:chgData name="Sonya  Morgan" userId="b5cd544e-e210-4326-8ed3-fe54dfce4093" providerId="ADAL" clId="{3AD74915-CD97-455C-B178-F54A069E8A50}" dt="2022-10-31T03:08:34.799" v="395" actId="26606"/>
          <ac:spMkLst>
            <pc:docMk/>
            <pc:sldMk cId="1519548255" sldId="298"/>
            <ac:spMk id="4" creationId="{5AA1ED05-3E36-4200-9625-CF848B9CCD74}"/>
          </ac:spMkLst>
        </pc:spChg>
        <pc:spChg chg="mod">
          <ac:chgData name="Sonya  Morgan" userId="b5cd544e-e210-4326-8ed3-fe54dfce4093" providerId="ADAL" clId="{3AD74915-CD97-455C-B178-F54A069E8A50}" dt="2022-10-31T03:08:34.799" v="395" actId="26606"/>
          <ac:spMkLst>
            <pc:docMk/>
            <pc:sldMk cId="1519548255" sldId="298"/>
            <ac:spMk id="5" creationId="{78FFD8D4-83B2-4F31-872E-5695EC52C485}"/>
          </ac:spMkLst>
        </pc:spChg>
        <pc:graphicFrameChg chg="mod modGraphic">
          <ac:chgData name="Sonya  Morgan" userId="b5cd544e-e210-4326-8ed3-fe54dfce4093" providerId="ADAL" clId="{3AD74915-CD97-455C-B178-F54A069E8A50}" dt="2022-10-31T03:09:05.335" v="402"/>
          <ac:graphicFrameMkLst>
            <pc:docMk/>
            <pc:sldMk cId="1519548255" sldId="298"/>
            <ac:graphicFrameMk id="7" creationId="{01F08C43-7E0E-4F66-A93A-1AE5DAB9A2D5}"/>
          </ac:graphicFrameMkLst>
        </pc:graphicFrameChg>
        <pc:picChg chg="add del">
          <ac:chgData name="Sonya  Morgan" userId="b5cd544e-e210-4326-8ed3-fe54dfce4093" providerId="ADAL" clId="{3AD74915-CD97-455C-B178-F54A069E8A50}" dt="2022-10-31T03:08:34.799" v="395" actId="26606"/>
          <ac:picMkLst>
            <pc:docMk/>
            <pc:sldMk cId="1519548255" sldId="298"/>
            <ac:picMk id="17" creationId="{54DDEBDD-D8BD-41A6-8A0D-B00E3768B0F9}"/>
          </ac:picMkLst>
        </pc:picChg>
        <pc:cxnChg chg="add">
          <ac:chgData name="Sonya  Morgan" userId="b5cd544e-e210-4326-8ed3-fe54dfce4093" providerId="ADAL" clId="{3AD74915-CD97-455C-B178-F54A069E8A50}" dt="2022-10-31T03:08:34.799" v="395" actId="26606"/>
          <ac:cxnSpMkLst>
            <pc:docMk/>
            <pc:sldMk cId="1519548255" sldId="298"/>
            <ac:cxnSpMk id="19" creationId="{A7F400EE-A8A5-48AF-B4D6-291B52C6F0B0}"/>
          </ac:cxnSpMkLst>
        </pc:cxnChg>
      </pc:sldChg>
      <pc:sldChg chg="addSp delSp modSp del delDesignElem">
        <pc:chgData name="Sonya  Morgan" userId="b5cd544e-e210-4326-8ed3-fe54dfce4093" providerId="ADAL" clId="{3AD74915-CD97-455C-B178-F54A069E8A50}" dt="2022-10-31T03:11:59.799" v="453" actId="2696"/>
        <pc:sldMkLst>
          <pc:docMk/>
          <pc:sldMk cId="3966082811" sldId="299"/>
        </pc:sldMkLst>
        <pc:spChg chg="add del">
          <ac:chgData name="Sonya  Morgan" userId="b5cd544e-e210-4326-8ed3-fe54dfce4093" providerId="ADAL" clId="{3AD74915-CD97-455C-B178-F54A069E8A50}" dt="2022-10-31T02:35:49.827" v="55"/>
          <ac:spMkLst>
            <pc:docMk/>
            <pc:sldMk cId="3966082811" sldId="299"/>
            <ac:spMk id="17" creationId="{B4147794-66B7-4CDE-BC75-BBDC48B2FCEB}"/>
          </ac:spMkLst>
        </pc:spChg>
        <pc:spChg chg="add del">
          <ac:chgData name="Sonya  Morgan" userId="b5cd544e-e210-4326-8ed3-fe54dfce4093" providerId="ADAL" clId="{3AD74915-CD97-455C-B178-F54A069E8A50}" dt="2022-10-31T02:35:49.827" v="55"/>
          <ac:spMkLst>
            <pc:docMk/>
            <pc:sldMk cId="3966082811" sldId="299"/>
            <ac:spMk id="19" creationId="{41202E79-1236-4DF8-9921-F47A0B079C13}"/>
          </ac:spMkLst>
        </pc:spChg>
        <pc:graphicFrameChg chg="mod">
          <ac:chgData name="Sonya  Morgan" userId="b5cd544e-e210-4326-8ed3-fe54dfce4093" providerId="ADAL" clId="{3AD74915-CD97-455C-B178-F54A069E8A50}" dt="2022-10-31T03:11:40.309" v="438"/>
          <ac:graphicFrameMkLst>
            <pc:docMk/>
            <pc:sldMk cId="3966082811" sldId="299"/>
            <ac:graphicFrameMk id="7" creationId="{01F08C43-7E0E-4F66-A93A-1AE5DAB9A2D5}"/>
          </ac:graphicFrameMkLst>
        </pc:graphicFrameChg>
      </pc:sldChg>
      <pc:sldChg chg="addSp delSp modSp mod delDesignElem">
        <pc:chgData name="Sonya  Morgan" userId="b5cd544e-e210-4326-8ed3-fe54dfce4093" providerId="ADAL" clId="{3AD74915-CD97-455C-B178-F54A069E8A50}" dt="2022-10-31T02:54:45.144" v="230" actId="20577"/>
        <pc:sldMkLst>
          <pc:docMk/>
          <pc:sldMk cId="4180793908" sldId="300"/>
        </pc:sldMkLst>
        <pc:spChg chg="mod">
          <ac:chgData name="Sonya  Morgan" userId="b5cd544e-e210-4326-8ed3-fe54dfce4093" providerId="ADAL" clId="{3AD74915-CD97-455C-B178-F54A069E8A50}" dt="2022-10-31T02:54:35.357" v="227" actId="26606"/>
          <ac:spMkLst>
            <pc:docMk/>
            <pc:sldMk cId="4180793908" sldId="300"/>
            <ac:spMk id="2" creationId="{EDA84464-6767-410F-A303-E62442DC1032}"/>
          </ac:spMkLst>
        </pc:spChg>
        <pc:spChg chg="mod">
          <ac:chgData name="Sonya  Morgan" userId="b5cd544e-e210-4326-8ed3-fe54dfce4093" providerId="ADAL" clId="{3AD74915-CD97-455C-B178-F54A069E8A50}" dt="2022-10-31T02:54:45.144" v="230" actId="20577"/>
          <ac:spMkLst>
            <pc:docMk/>
            <pc:sldMk cId="4180793908" sldId="300"/>
            <ac:spMk id="3" creationId="{84902692-AC95-45FF-B3D3-9E0FE6F9BA17}"/>
          </ac:spMkLst>
        </pc:spChg>
        <pc:spChg chg="mod">
          <ac:chgData name="Sonya  Morgan" userId="b5cd544e-e210-4326-8ed3-fe54dfce4093" providerId="ADAL" clId="{3AD74915-CD97-455C-B178-F54A069E8A50}" dt="2022-10-31T02:54:35.357" v="227" actId="26606"/>
          <ac:spMkLst>
            <pc:docMk/>
            <pc:sldMk cId="4180793908" sldId="300"/>
            <ac:spMk id="4" creationId="{C1615C5D-CD6B-43B8-81D5-FCB69671CE7C}"/>
          </ac:spMkLst>
        </pc:spChg>
        <pc:spChg chg="mod">
          <ac:chgData name="Sonya  Morgan" userId="b5cd544e-e210-4326-8ed3-fe54dfce4093" providerId="ADAL" clId="{3AD74915-CD97-455C-B178-F54A069E8A50}" dt="2022-10-31T02:54:35.357" v="227" actId="26606"/>
          <ac:spMkLst>
            <pc:docMk/>
            <pc:sldMk cId="4180793908" sldId="300"/>
            <ac:spMk id="5" creationId="{EF57513F-241C-47F8-84E3-1261EB68CA52}"/>
          </ac:spMkLst>
        </pc:spChg>
        <pc:spChg chg="add del">
          <ac:chgData name="Sonya  Morgan" userId="b5cd544e-e210-4326-8ed3-fe54dfce4093" providerId="ADAL" clId="{3AD74915-CD97-455C-B178-F54A069E8A50}" dt="2022-10-31T02:54:35.357" v="227" actId="26606"/>
          <ac:spMkLst>
            <pc:docMk/>
            <pc:sldMk cId="4180793908" sldId="300"/>
            <ac:spMk id="16" creationId="{8A17784E-76D8-4521-A77D-0D2EBB923004}"/>
          </ac:spMkLst>
        </pc:spChg>
        <pc:spChg chg="add del">
          <ac:chgData name="Sonya  Morgan" userId="b5cd544e-e210-4326-8ed3-fe54dfce4093" providerId="ADAL" clId="{3AD74915-CD97-455C-B178-F54A069E8A50}" dt="2022-10-31T02:54:35.357" v="227" actId="26606"/>
          <ac:spMkLst>
            <pc:docMk/>
            <pc:sldMk cId="4180793908" sldId="300"/>
            <ac:spMk id="19" creationId="{560AFAAC-EA6C-45A9-9E03-C9C9F0193B4F}"/>
          </ac:spMkLst>
        </pc:spChg>
        <pc:spChg chg="add del">
          <ac:chgData name="Sonya  Morgan" userId="b5cd544e-e210-4326-8ed3-fe54dfce4093" providerId="ADAL" clId="{3AD74915-CD97-455C-B178-F54A069E8A50}" dt="2022-10-31T02:54:35.357" v="227" actId="26606"/>
          <ac:spMkLst>
            <pc:docMk/>
            <pc:sldMk cId="4180793908" sldId="300"/>
            <ac:spMk id="21" creationId="{83549E37-C86B-4401-90BD-D8BF83859F14}"/>
          </ac:spMkLst>
        </pc:spChg>
        <pc:spChg chg="add del">
          <ac:chgData name="Sonya  Morgan" userId="b5cd544e-e210-4326-8ed3-fe54dfce4093" providerId="ADAL" clId="{3AD74915-CD97-455C-B178-F54A069E8A50}" dt="2022-10-31T02:54:35.357" v="227" actId="26606"/>
          <ac:spMkLst>
            <pc:docMk/>
            <pc:sldMk cId="4180793908" sldId="300"/>
            <ac:spMk id="25" creationId="{C0036C6B-F09C-4EAB-AE02-8D056EE74856}"/>
          </ac:spMkLst>
        </pc:spChg>
        <pc:spChg chg="add del">
          <ac:chgData name="Sonya  Morgan" userId="b5cd544e-e210-4326-8ed3-fe54dfce4093" providerId="ADAL" clId="{3AD74915-CD97-455C-B178-F54A069E8A50}" dt="2022-10-31T02:54:35.357" v="227" actId="26606"/>
          <ac:spMkLst>
            <pc:docMk/>
            <pc:sldMk cId="4180793908" sldId="300"/>
            <ac:spMk id="27" creationId="{FC8D5885-2804-4D3C-BE31-902E4D3279B0}"/>
          </ac:spMkLst>
        </pc:spChg>
        <pc:picChg chg="mod ord">
          <ac:chgData name="Sonya  Morgan" userId="b5cd544e-e210-4326-8ed3-fe54dfce4093" providerId="ADAL" clId="{3AD74915-CD97-455C-B178-F54A069E8A50}" dt="2022-10-31T02:54:35.357" v="227" actId="26606"/>
          <ac:picMkLst>
            <pc:docMk/>
            <pc:sldMk cId="4180793908" sldId="300"/>
            <ac:picMk id="12" creationId="{84E68BA4-D2F8-4193-A86C-8E4B304A931C}"/>
          </ac:picMkLst>
        </pc:picChg>
        <pc:cxnChg chg="add">
          <ac:chgData name="Sonya  Morgan" userId="b5cd544e-e210-4326-8ed3-fe54dfce4093" providerId="ADAL" clId="{3AD74915-CD97-455C-B178-F54A069E8A50}" dt="2022-10-31T02:54:35.357" v="227" actId="26606"/>
          <ac:cxnSpMkLst>
            <pc:docMk/>
            <pc:sldMk cId="4180793908" sldId="300"/>
            <ac:cxnSpMk id="32" creationId="{A7F400EE-A8A5-48AF-B4D6-291B52C6F0B0}"/>
          </ac:cxnSpMkLst>
        </pc:cxnChg>
      </pc:sldChg>
      <pc:sldChg chg="addSp delSp modSp mod delDesignElem delCm modNotesTx">
        <pc:chgData name="Sonya  Morgan" userId="b5cd544e-e210-4326-8ed3-fe54dfce4093" providerId="ADAL" clId="{3AD74915-CD97-455C-B178-F54A069E8A50}" dt="2022-10-31T02:55:55.561" v="250"/>
        <pc:sldMkLst>
          <pc:docMk/>
          <pc:sldMk cId="3202340221" sldId="301"/>
        </pc:sldMkLst>
        <pc:spChg chg="mod">
          <ac:chgData name="Sonya  Morgan" userId="b5cd544e-e210-4326-8ed3-fe54dfce4093" providerId="ADAL" clId="{3AD74915-CD97-455C-B178-F54A069E8A50}" dt="2022-10-31T02:54:55.688" v="231" actId="26606"/>
          <ac:spMkLst>
            <pc:docMk/>
            <pc:sldMk cId="3202340221" sldId="301"/>
            <ac:spMk id="2" creationId="{C93D16D6-E1B6-4384-877A-8D491F51EA8C}"/>
          </ac:spMkLst>
        </pc:spChg>
        <pc:spChg chg="mod">
          <ac:chgData name="Sonya  Morgan" userId="b5cd544e-e210-4326-8ed3-fe54dfce4093" providerId="ADAL" clId="{3AD74915-CD97-455C-B178-F54A069E8A50}" dt="2022-10-31T02:55:35.331" v="249" actId="26606"/>
          <ac:spMkLst>
            <pc:docMk/>
            <pc:sldMk cId="3202340221" sldId="301"/>
            <ac:spMk id="3" creationId="{EC404784-064B-46C9-B2E3-F0DE408061BC}"/>
          </ac:spMkLst>
        </pc:spChg>
        <pc:spChg chg="mod">
          <ac:chgData name="Sonya  Morgan" userId="b5cd544e-e210-4326-8ed3-fe54dfce4093" providerId="ADAL" clId="{3AD74915-CD97-455C-B178-F54A069E8A50}" dt="2022-10-31T02:54:55.688" v="231" actId="26606"/>
          <ac:spMkLst>
            <pc:docMk/>
            <pc:sldMk cId="3202340221" sldId="301"/>
            <ac:spMk id="4" creationId="{B45DA821-7E3C-4087-AF04-6D462E6F6F15}"/>
          </ac:spMkLst>
        </pc:spChg>
        <pc:spChg chg="mod">
          <ac:chgData name="Sonya  Morgan" userId="b5cd544e-e210-4326-8ed3-fe54dfce4093" providerId="ADAL" clId="{3AD74915-CD97-455C-B178-F54A069E8A50}" dt="2022-10-31T02:54:55.688" v="231" actId="26606"/>
          <ac:spMkLst>
            <pc:docMk/>
            <pc:sldMk cId="3202340221" sldId="301"/>
            <ac:spMk id="5" creationId="{5CAF18F7-42FB-459B-B56E-38BE5003C407}"/>
          </ac:spMkLst>
        </pc:spChg>
        <pc:picChg chg="mod ord">
          <ac:chgData name="Sonya  Morgan" userId="b5cd544e-e210-4326-8ed3-fe54dfce4093" providerId="ADAL" clId="{3AD74915-CD97-455C-B178-F54A069E8A50}" dt="2022-10-31T02:54:55.688" v="231" actId="26606"/>
          <ac:picMkLst>
            <pc:docMk/>
            <pc:sldMk cId="3202340221" sldId="301"/>
            <ac:picMk id="7" creationId="{16822706-59F3-4026-B2D9-7486501B421E}"/>
          </ac:picMkLst>
        </pc:picChg>
        <pc:picChg chg="add del">
          <ac:chgData name="Sonya  Morgan" userId="b5cd544e-e210-4326-8ed3-fe54dfce4093" providerId="ADAL" clId="{3AD74915-CD97-455C-B178-F54A069E8A50}" dt="2022-10-31T02:54:55.688" v="231" actId="26606"/>
          <ac:picMkLst>
            <pc:docMk/>
            <pc:sldMk cId="3202340221" sldId="301"/>
            <ac:picMk id="13" creationId="{54DDEBDD-D8BD-41A6-8A0D-B00E3768B0F9}"/>
          </ac:picMkLst>
        </pc:picChg>
        <pc:cxnChg chg="add del">
          <ac:chgData name="Sonya  Morgan" userId="b5cd544e-e210-4326-8ed3-fe54dfce4093" providerId="ADAL" clId="{3AD74915-CD97-455C-B178-F54A069E8A50}" dt="2022-10-31T02:55:07.827" v="233" actId="26606"/>
          <ac:cxnSpMkLst>
            <pc:docMk/>
            <pc:sldMk cId="3202340221" sldId="301"/>
            <ac:cxnSpMk id="15" creationId="{A7F400EE-A8A5-48AF-B4D6-291B52C6F0B0}"/>
          </ac:cxnSpMkLst>
        </pc:cxnChg>
        <pc:cxnChg chg="add del">
          <ac:chgData name="Sonya  Morgan" userId="b5cd544e-e210-4326-8ed3-fe54dfce4093" providerId="ADAL" clId="{3AD74915-CD97-455C-B178-F54A069E8A50}" dt="2022-10-31T02:55:35.331" v="249" actId="26606"/>
          <ac:cxnSpMkLst>
            <pc:docMk/>
            <pc:sldMk cId="3202340221" sldId="301"/>
            <ac:cxnSpMk id="17" creationId="{A7F400EE-A8A5-48AF-B4D6-291B52C6F0B0}"/>
          </ac:cxnSpMkLst>
        </pc:cxnChg>
        <pc:cxnChg chg="add">
          <ac:chgData name="Sonya  Morgan" userId="b5cd544e-e210-4326-8ed3-fe54dfce4093" providerId="ADAL" clId="{3AD74915-CD97-455C-B178-F54A069E8A50}" dt="2022-10-31T02:55:35.331" v="249" actId="26606"/>
          <ac:cxnSpMkLst>
            <pc:docMk/>
            <pc:sldMk cId="3202340221" sldId="301"/>
            <ac:cxnSpMk id="19" creationId="{A7F400EE-A8A5-48AF-B4D6-291B52C6F0B0}"/>
          </ac:cxnSpMkLst>
        </pc:cxnChg>
      </pc:sldChg>
      <pc:sldChg chg="addSp delSp modSp mod delDesignElem delCm">
        <pc:chgData name="Sonya  Morgan" userId="b5cd544e-e210-4326-8ed3-fe54dfce4093" providerId="ADAL" clId="{3AD74915-CD97-455C-B178-F54A069E8A50}" dt="2022-10-31T02:56:25.917" v="254" actId="404"/>
        <pc:sldMkLst>
          <pc:docMk/>
          <pc:sldMk cId="360900835" sldId="304"/>
        </pc:sldMkLst>
        <pc:spChg chg="mod">
          <ac:chgData name="Sonya  Morgan" userId="b5cd544e-e210-4326-8ed3-fe54dfce4093" providerId="ADAL" clId="{3AD74915-CD97-455C-B178-F54A069E8A50}" dt="2022-10-31T02:56:12.052" v="252" actId="26606"/>
          <ac:spMkLst>
            <pc:docMk/>
            <pc:sldMk cId="360900835" sldId="304"/>
            <ac:spMk id="2" creationId="{E92F171F-C763-42C2-BB94-3EBACF9D7940}"/>
          </ac:spMkLst>
        </pc:spChg>
        <pc:spChg chg="mod">
          <ac:chgData name="Sonya  Morgan" userId="b5cd544e-e210-4326-8ed3-fe54dfce4093" providerId="ADAL" clId="{3AD74915-CD97-455C-B178-F54A069E8A50}" dt="2022-10-31T02:56:25.917" v="254" actId="404"/>
          <ac:spMkLst>
            <pc:docMk/>
            <pc:sldMk cId="360900835" sldId="304"/>
            <ac:spMk id="3" creationId="{D85AF4FA-CF72-4D00-8B8B-10FEB4005CFC}"/>
          </ac:spMkLst>
        </pc:spChg>
        <pc:spChg chg="mod">
          <ac:chgData name="Sonya  Morgan" userId="b5cd544e-e210-4326-8ed3-fe54dfce4093" providerId="ADAL" clId="{3AD74915-CD97-455C-B178-F54A069E8A50}" dt="2022-10-31T02:56:12.052" v="252" actId="26606"/>
          <ac:spMkLst>
            <pc:docMk/>
            <pc:sldMk cId="360900835" sldId="304"/>
            <ac:spMk id="4" creationId="{70F2B829-5B7E-4B90-BE5A-71EF4F275426}"/>
          </ac:spMkLst>
        </pc:spChg>
        <pc:spChg chg="mod">
          <ac:chgData name="Sonya  Morgan" userId="b5cd544e-e210-4326-8ed3-fe54dfce4093" providerId="ADAL" clId="{3AD74915-CD97-455C-B178-F54A069E8A50}" dt="2022-10-31T02:56:12.052" v="252" actId="26606"/>
          <ac:spMkLst>
            <pc:docMk/>
            <pc:sldMk cId="360900835" sldId="304"/>
            <ac:spMk id="5" creationId="{29613F57-D523-4243-B829-93764475C853}"/>
          </ac:spMkLst>
        </pc:spChg>
        <pc:picChg chg="mod ord">
          <ac:chgData name="Sonya  Morgan" userId="b5cd544e-e210-4326-8ed3-fe54dfce4093" providerId="ADAL" clId="{3AD74915-CD97-455C-B178-F54A069E8A50}" dt="2022-10-31T02:56:12.052" v="252" actId="26606"/>
          <ac:picMkLst>
            <pc:docMk/>
            <pc:sldMk cId="360900835" sldId="304"/>
            <ac:picMk id="7" creationId="{46277379-6D49-4722-8D13-ADEC9F4A17EA}"/>
          </ac:picMkLst>
        </pc:picChg>
        <pc:picChg chg="add del">
          <ac:chgData name="Sonya  Morgan" userId="b5cd544e-e210-4326-8ed3-fe54dfce4093" providerId="ADAL" clId="{3AD74915-CD97-455C-B178-F54A069E8A50}" dt="2022-10-31T02:56:12.052" v="252" actId="26606"/>
          <ac:picMkLst>
            <pc:docMk/>
            <pc:sldMk cId="360900835" sldId="304"/>
            <ac:picMk id="13" creationId="{54DDEBDD-D8BD-41A6-8A0D-B00E3768B0F9}"/>
          </ac:picMkLst>
        </pc:picChg>
        <pc:cxnChg chg="add">
          <ac:chgData name="Sonya  Morgan" userId="b5cd544e-e210-4326-8ed3-fe54dfce4093" providerId="ADAL" clId="{3AD74915-CD97-455C-B178-F54A069E8A50}" dt="2022-10-31T02:56:12.052" v="252" actId="26606"/>
          <ac:cxnSpMkLst>
            <pc:docMk/>
            <pc:sldMk cId="360900835" sldId="304"/>
            <ac:cxnSpMk id="15" creationId="{A7F400EE-A8A5-48AF-B4D6-291B52C6F0B0}"/>
          </ac:cxnSpMkLst>
        </pc:cxnChg>
      </pc:sldChg>
      <pc:sldChg chg="modSp add mod">
        <pc:chgData name="Sonya  Morgan" userId="b5cd544e-e210-4326-8ed3-fe54dfce4093" providerId="ADAL" clId="{3AD74915-CD97-455C-B178-F54A069E8A50}" dt="2022-10-31T02:43:22.167" v="101" actId="14100"/>
        <pc:sldMkLst>
          <pc:docMk/>
          <pc:sldMk cId="3018948839" sldId="329"/>
        </pc:sldMkLst>
        <pc:picChg chg="mod">
          <ac:chgData name="Sonya  Morgan" userId="b5cd544e-e210-4326-8ed3-fe54dfce4093" providerId="ADAL" clId="{3AD74915-CD97-455C-B178-F54A069E8A50}" dt="2022-10-31T02:43:22.167" v="101" actId="14100"/>
          <ac:picMkLst>
            <pc:docMk/>
            <pc:sldMk cId="3018948839" sldId="329"/>
            <ac:picMk id="6" creationId="{05E2BC2F-204C-9440-3B60-2CDF8F2D3EE7}"/>
          </ac:picMkLst>
        </pc:picChg>
      </pc:sldChg>
      <pc:sldChg chg="modSp add mod">
        <pc:chgData name="Sonya  Morgan" userId="b5cd544e-e210-4326-8ed3-fe54dfce4093" providerId="ADAL" clId="{3AD74915-CD97-455C-B178-F54A069E8A50}" dt="2022-10-31T02:41:56.612" v="98" actId="2711"/>
        <pc:sldMkLst>
          <pc:docMk/>
          <pc:sldMk cId="563241741" sldId="534"/>
        </pc:sldMkLst>
        <pc:spChg chg="mod">
          <ac:chgData name="Sonya  Morgan" userId="b5cd544e-e210-4326-8ed3-fe54dfce4093" providerId="ADAL" clId="{3AD74915-CD97-455C-B178-F54A069E8A50}" dt="2022-10-31T02:41:56.612" v="98" actId="2711"/>
          <ac:spMkLst>
            <pc:docMk/>
            <pc:sldMk cId="563241741" sldId="534"/>
            <ac:spMk id="4" creationId="{79863746-D6C6-443C-882E-2301D6EAD9D5}"/>
          </ac:spMkLst>
        </pc:spChg>
        <pc:spChg chg="mod">
          <ac:chgData name="Sonya  Morgan" userId="b5cd544e-e210-4326-8ed3-fe54dfce4093" providerId="ADAL" clId="{3AD74915-CD97-455C-B178-F54A069E8A50}" dt="2022-10-31T02:41:47.193" v="97" actId="2711"/>
          <ac:spMkLst>
            <pc:docMk/>
            <pc:sldMk cId="563241741" sldId="534"/>
            <ac:spMk id="5" creationId="{B51B8482-D4EF-46F3-B46F-7934AE172E17}"/>
          </ac:spMkLst>
        </pc:spChg>
        <pc:picChg chg="mod">
          <ac:chgData name="Sonya  Morgan" userId="b5cd544e-e210-4326-8ed3-fe54dfce4093" providerId="ADAL" clId="{3AD74915-CD97-455C-B178-F54A069E8A50}" dt="2022-10-31T02:41:05.812" v="92" actId="1076"/>
          <ac:picMkLst>
            <pc:docMk/>
            <pc:sldMk cId="563241741" sldId="534"/>
            <ac:picMk id="6" creationId="{0565F178-27D4-4839-AEAA-FA4862CD9CC3}"/>
          </ac:picMkLst>
        </pc:picChg>
      </pc:sldChg>
      <pc:sldChg chg="modSp del mod">
        <pc:chgData name="Sonya  Morgan" userId="b5cd544e-e210-4326-8ed3-fe54dfce4093" providerId="ADAL" clId="{3AD74915-CD97-455C-B178-F54A069E8A50}" dt="2022-10-31T02:43:15.265" v="100" actId="47"/>
        <pc:sldMkLst>
          <pc:docMk/>
          <pc:sldMk cId="2512227934" sldId="574"/>
        </pc:sldMkLst>
        <pc:spChg chg="mod">
          <ac:chgData name="Sonya  Morgan" userId="b5cd544e-e210-4326-8ed3-fe54dfce4093" providerId="ADAL" clId="{3AD74915-CD97-455C-B178-F54A069E8A50}" dt="2022-10-31T02:41:23.439" v="94" actId="2711"/>
          <ac:spMkLst>
            <pc:docMk/>
            <pc:sldMk cId="2512227934" sldId="574"/>
            <ac:spMk id="26" creationId="{00000000-0000-0000-0000-000000000000}"/>
          </ac:spMkLst>
        </pc:spChg>
        <pc:spChg chg="mod">
          <ac:chgData name="Sonya  Morgan" userId="b5cd544e-e210-4326-8ed3-fe54dfce4093" providerId="ADAL" clId="{3AD74915-CD97-455C-B178-F54A069E8A50}" dt="2022-10-31T02:41:16.977" v="93" actId="2711"/>
          <ac:spMkLst>
            <pc:docMk/>
            <pc:sldMk cId="2512227934" sldId="574"/>
            <ac:spMk id="122886" creationId="{00000000-0000-0000-0000-000000000000}"/>
          </ac:spMkLst>
        </pc:spChg>
        <pc:graphicFrameChg chg="modGraphic">
          <ac:chgData name="Sonya  Morgan" userId="b5cd544e-e210-4326-8ed3-fe54dfce4093" providerId="ADAL" clId="{3AD74915-CD97-455C-B178-F54A069E8A50}" dt="2022-10-31T02:41:29.763" v="95" actId="2711"/>
          <ac:graphicFrameMkLst>
            <pc:docMk/>
            <pc:sldMk cId="2512227934" sldId="574"/>
            <ac:graphicFrameMk id="10" creationId="{00000000-0000-0000-0000-000000000000}"/>
          </ac:graphicFrameMkLst>
        </pc:graphicFrameChg>
      </pc:sldChg>
      <pc:sldChg chg="del">
        <pc:chgData name="Sonya  Morgan" userId="b5cd544e-e210-4326-8ed3-fe54dfce4093" providerId="ADAL" clId="{3AD74915-CD97-455C-B178-F54A069E8A50}" dt="2022-10-31T02:40:31.495" v="87" actId="47"/>
        <pc:sldMkLst>
          <pc:docMk/>
          <pc:sldMk cId="40645130" sldId="575"/>
        </pc:sldMkLst>
      </pc:sldChg>
      <pc:sldChg chg="addSp delSp modSp mod setBg delDesignElem">
        <pc:chgData name="Sonya  Morgan" userId="b5cd544e-e210-4326-8ed3-fe54dfce4093" providerId="ADAL" clId="{3AD74915-CD97-455C-B178-F54A069E8A50}" dt="2022-10-31T03:19:21.767" v="546" actId="113"/>
        <pc:sldMkLst>
          <pc:docMk/>
          <pc:sldMk cId="3564712962" sldId="577"/>
        </pc:sldMkLst>
        <pc:spChg chg="mod">
          <ac:chgData name="Sonya  Morgan" userId="b5cd544e-e210-4326-8ed3-fe54dfce4093" providerId="ADAL" clId="{3AD74915-CD97-455C-B178-F54A069E8A50}" dt="2022-10-31T02:36:40.772" v="61" actId="14100"/>
          <ac:spMkLst>
            <pc:docMk/>
            <pc:sldMk cId="3564712962" sldId="577"/>
            <ac:spMk id="2" creationId="{41079300-FA94-45C9-968D-A9F02D0DEBA7}"/>
          </ac:spMkLst>
        </pc:spChg>
        <pc:spChg chg="mod">
          <ac:chgData name="Sonya  Morgan" userId="b5cd544e-e210-4326-8ed3-fe54dfce4093" providerId="ADAL" clId="{3AD74915-CD97-455C-B178-F54A069E8A50}" dt="2022-10-31T03:19:21.767" v="546" actId="113"/>
          <ac:spMkLst>
            <pc:docMk/>
            <pc:sldMk cId="3564712962" sldId="577"/>
            <ac:spMk id="3" creationId="{0AAE87B9-A0DD-474A-B790-40DFD36E1424}"/>
          </ac:spMkLst>
        </pc:spChg>
        <pc:spChg chg="mod">
          <ac:chgData name="Sonya  Morgan" userId="b5cd544e-e210-4326-8ed3-fe54dfce4093" providerId="ADAL" clId="{3AD74915-CD97-455C-B178-F54A069E8A50}" dt="2022-10-31T02:35:28.556" v="22" actId="26606"/>
          <ac:spMkLst>
            <pc:docMk/>
            <pc:sldMk cId="3564712962" sldId="577"/>
            <ac:spMk id="4" creationId="{1C8D66C1-C50B-4817-9D81-754A3498FC28}"/>
          </ac:spMkLst>
        </pc:spChg>
        <pc:spChg chg="mod">
          <ac:chgData name="Sonya  Morgan" userId="b5cd544e-e210-4326-8ed3-fe54dfce4093" providerId="ADAL" clId="{3AD74915-CD97-455C-B178-F54A069E8A50}" dt="2022-10-31T02:35:28.556" v="22" actId="26606"/>
          <ac:spMkLst>
            <pc:docMk/>
            <pc:sldMk cId="3564712962" sldId="577"/>
            <ac:spMk id="5" creationId="{562A3EBA-2691-40EF-A740-0B232845282F}"/>
          </ac:spMkLst>
        </pc:spChg>
        <pc:spChg chg="add del">
          <ac:chgData name="Sonya  Morgan" userId="b5cd544e-e210-4326-8ed3-fe54dfce4093" providerId="ADAL" clId="{3AD74915-CD97-455C-B178-F54A069E8A50}" dt="2022-10-31T02:35:28.556" v="22" actId="26606"/>
          <ac:spMkLst>
            <pc:docMk/>
            <pc:sldMk cId="3564712962" sldId="577"/>
            <ac:spMk id="13" creationId="{71B2258F-86CA-4D4D-8270-BC05FCDEBFB3}"/>
          </ac:spMkLst>
        </pc:spChg>
        <pc:spChg chg="add del">
          <ac:chgData name="Sonya  Morgan" userId="b5cd544e-e210-4326-8ed3-fe54dfce4093" providerId="ADAL" clId="{3AD74915-CD97-455C-B178-F54A069E8A50}" dt="2022-10-31T02:35:49.827" v="55"/>
          <ac:spMkLst>
            <pc:docMk/>
            <pc:sldMk cId="3564712962" sldId="577"/>
            <ac:spMk id="15" creationId="{0671A8AE-40A1-4631-A6B8-581AFF065482}"/>
          </ac:spMkLst>
        </pc:spChg>
        <pc:spChg chg="add del">
          <ac:chgData name="Sonya  Morgan" userId="b5cd544e-e210-4326-8ed3-fe54dfce4093" providerId="ADAL" clId="{3AD74915-CD97-455C-B178-F54A069E8A50}" dt="2022-10-31T02:35:49.827" v="55"/>
          <ac:spMkLst>
            <pc:docMk/>
            <pc:sldMk cId="3564712962" sldId="577"/>
            <ac:spMk id="16" creationId="{AB58EF07-17C2-48CF-ABB0-EEF1F17CB8F0}"/>
          </ac:spMkLst>
        </pc:spChg>
        <pc:spChg chg="add del">
          <ac:chgData name="Sonya  Morgan" userId="b5cd544e-e210-4326-8ed3-fe54dfce4093" providerId="ADAL" clId="{3AD74915-CD97-455C-B178-F54A069E8A50}" dt="2022-10-31T02:35:49.827" v="55"/>
          <ac:spMkLst>
            <pc:docMk/>
            <pc:sldMk cId="3564712962" sldId="577"/>
            <ac:spMk id="17" creationId="{AF2F604E-43BE-4DC3-B983-E071523364F8}"/>
          </ac:spMkLst>
        </pc:spChg>
        <pc:spChg chg="add del">
          <ac:chgData name="Sonya  Morgan" userId="b5cd544e-e210-4326-8ed3-fe54dfce4093" providerId="ADAL" clId="{3AD74915-CD97-455C-B178-F54A069E8A50}" dt="2022-10-31T02:35:20.286" v="21" actId="26606"/>
          <ac:spMkLst>
            <pc:docMk/>
            <pc:sldMk cId="3564712962" sldId="577"/>
            <ac:spMk id="18" creationId="{5A59F003-E00A-43F9-91DC-CC54E3B87466}"/>
          </ac:spMkLst>
        </pc:spChg>
        <pc:spChg chg="add del">
          <ac:chgData name="Sonya  Morgan" userId="b5cd544e-e210-4326-8ed3-fe54dfce4093" providerId="ADAL" clId="{3AD74915-CD97-455C-B178-F54A069E8A50}" dt="2022-10-31T02:35:20.286" v="21" actId="26606"/>
          <ac:spMkLst>
            <pc:docMk/>
            <pc:sldMk cId="3564712962" sldId="577"/>
            <ac:spMk id="20" creationId="{D74A4382-E3AD-430A-9A1F-DFA3E0E77A7D}"/>
          </ac:spMkLst>
        </pc:spChg>
        <pc:spChg chg="add del">
          <ac:chgData name="Sonya  Morgan" userId="b5cd544e-e210-4326-8ed3-fe54dfce4093" providerId="ADAL" clId="{3AD74915-CD97-455C-B178-F54A069E8A50}" dt="2022-10-31T02:35:20.286" v="21" actId="26606"/>
          <ac:spMkLst>
            <pc:docMk/>
            <pc:sldMk cId="3564712962" sldId="577"/>
            <ac:spMk id="22" creationId="{79F40191-0F44-4FD1-82CC-ACB507C14BE6}"/>
          </ac:spMkLst>
        </pc:spChg>
        <pc:spChg chg="add del">
          <ac:chgData name="Sonya  Morgan" userId="b5cd544e-e210-4326-8ed3-fe54dfce4093" providerId="ADAL" clId="{3AD74915-CD97-455C-B178-F54A069E8A50}" dt="2022-10-31T02:35:49.827" v="55"/>
          <ac:spMkLst>
            <pc:docMk/>
            <pc:sldMk cId="3564712962" sldId="577"/>
            <ac:spMk id="24" creationId="{08C9B587-E65E-4B52-B37C-ABEBB6E87928}"/>
          </ac:spMkLst>
        </pc:spChg>
        <pc:picChg chg="mod">
          <ac:chgData name="Sonya  Morgan" userId="b5cd544e-e210-4326-8ed3-fe54dfce4093" providerId="ADAL" clId="{3AD74915-CD97-455C-B178-F54A069E8A50}" dt="2022-10-31T02:35:28.556" v="22" actId="26606"/>
          <ac:picMkLst>
            <pc:docMk/>
            <pc:sldMk cId="3564712962" sldId="577"/>
            <ac:picMk id="7" creationId="{55983EF8-E949-4693-90EA-1C0461C2A79F}"/>
          </ac:picMkLst>
        </pc:picChg>
      </pc:sldChg>
      <pc:sldChg chg="del">
        <pc:chgData name="Sonya  Morgan" userId="b5cd544e-e210-4326-8ed3-fe54dfce4093" providerId="ADAL" clId="{3AD74915-CD97-455C-B178-F54A069E8A50}" dt="2022-10-31T02:40:30.450" v="86" actId="47"/>
        <pc:sldMkLst>
          <pc:docMk/>
          <pc:sldMk cId="3322524833" sldId="578"/>
        </pc:sldMkLst>
      </pc:sldChg>
      <pc:sldChg chg="modSp del mod">
        <pc:chgData name="Sonya  Morgan" userId="b5cd544e-e210-4326-8ed3-fe54dfce4093" providerId="ADAL" clId="{3AD74915-CD97-455C-B178-F54A069E8A50}" dt="2022-10-31T02:51:49.114" v="179" actId="2696"/>
        <pc:sldMkLst>
          <pc:docMk/>
          <pc:sldMk cId="197067231" sldId="579"/>
        </pc:sldMkLst>
        <pc:spChg chg="mod">
          <ac:chgData name="Sonya  Morgan" userId="b5cd544e-e210-4326-8ed3-fe54dfce4093" providerId="ADAL" clId="{3AD74915-CD97-455C-B178-F54A069E8A50}" dt="2022-10-31T02:51:21.526" v="173" actId="21"/>
          <ac:spMkLst>
            <pc:docMk/>
            <pc:sldMk cId="197067231" sldId="579"/>
            <ac:spMk id="2" creationId="{9D0E8693-3F9F-09B4-4646-3E62ABED3DD3}"/>
          </ac:spMkLst>
        </pc:spChg>
        <pc:spChg chg="mod">
          <ac:chgData name="Sonya  Morgan" userId="b5cd544e-e210-4326-8ed3-fe54dfce4093" providerId="ADAL" clId="{3AD74915-CD97-455C-B178-F54A069E8A50}" dt="2022-10-31T02:51:31.025" v="175" actId="21"/>
          <ac:spMkLst>
            <pc:docMk/>
            <pc:sldMk cId="197067231" sldId="579"/>
            <ac:spMk id="3" creationId="{497A78A9-20CB-279D-3DFC-03BA4CA3FD2D}"/>
          </ac:spMkLst>
        </pc:spChg>
        <pc:spChg chg="mod">
          <ac:chgData name="Sonya  Morgan" userId="b5cd544e-e210-4326-8ed3-fe54dfce4093" providerId="ADAL" clId="{3AD74915-CD97-455C-B178-F54A069E8A50}" dt="2022-10-31T02:35:49.827" v="55"/>
          <ac:spMkLst>
            <pc:docMk/>
            <pc:sldMk cId="197067231" sldId="579"/>
            <ac:spMk id="4" creationId="{154BE8F8-260F-9BAE-E20A-0A5C6D05E455}"/>
          </ac:spMkLst>
        </pc:spChg>
        <pc:spChg chg="mod">
          <ac:chgData name="Sonya  Morgan" userId="b5cd544e-e210-4326-8ed3-fe54dfce4093" providerId="ADAL" clId="{3AD74915-CD97-455C-B178-F54A069E8A50}" dt="2022-10-31T02:35:49.827" v="55"/>
          <ac:spMkLst>
            <pc:docMk/>
            <pc:sldMk cId="197067231" sldId="579"/>
            <ac:spMk id="5" creationId="{0B1B2272-9BDD-2CDC-FDB9-94607FB5E284}"/>
          </ac:spMkLst>
        </pc:spChg>
      </pc:sldChg>
      <pc:sldChg chg="modSp del mod">
        <pc:chgData name="Sonya  Morgan" userId="b5cd544e-e210-4326-8ed3-fe54dfce4093" providerId="ADAL" clId="{3AD74915-CD97-455C-B178-F54A069E8A50}" dt="2022-10-31T02:57:26.938" v="263" actId="2696"/>
        <pc:sldMkLst>
          <pc:docMk/>
          <pc:sldMk cId="2278952239" sldId="580"/>
        </pc:sldMkLst>
        <pc:spChg chg="mod">
          <ac:chgData name="Sonya  Morgan" userId="b5cd544e-e210-4326-8ed3-fe54dfce4093" providerId="ADAL" clId="{3AD74915-CD97-455C-B178-F54A069E8A50}" dt="2022-10-31T02:57:12.121" v="259" actId="21"/>
          <ac:spMkLst>
            <pc:docMk/>
            <pc:sldMk cId="2278952239" sldId="580"/>
            <ac:spMk id="2" creationId="{EDF3456A-059F-79F8-0754-C5A74FCEA491}"/>
          </ac:spMkLst>
        </pc:spChg>
        <pc:spChg chg="mod">
          <ac:chgData name="Sonya  Morgan" userId="b5cd544e-e210-4326-8ed3-fe54dfce4093" providerId="ADAL" clId="{3AD74915-CD97-455C-B178-F54A069E8A50}" dt="2022-10-31T02:57:19.548" v="261" actId="21"/>
          <ac:spMkLst>
            <pc:docMk/>
            <pc:sldMk cId="2278952239" sldId="580"/>
            <ac:spMk id="3" creationId="{FA7BC350-B0C0-B73F-08E2-71E4029B2EB7}"/>
          </ac:spMkLst>
        </pc:spChg>
        <pc:spChg chg="mod">
          <ac:chgData name="Sonya  Morgan" userId="b5cd544e-e210-4326-8ed3-fe54dfce4093" providerId="ADAL" clId="{3AD74915-CD97-455C-B178-F54A069E8A50}" dt="2022-10-31T02:35:49.827" v="55"/>
          <ac:spMkLst>
            <pc:docMk/>
            <pc:sldMk cId="2278952239" sldId="580"/>
            <ac:spMk id="4" creationId="{D135D077-9E68-A402-A205-5092369AB85B}"/>
          </ac:spMkLst>
        </pc:spChg>
        <pc:spChg chg="mod">
          <ac:chgData name="Sonya  Morgan" userId="b5cd544e-e210-4326-8ed3-fe54dfce4093" providerId="ADAL" clId="{3AD74915-CD97-455C-B178-F54A069E8A50}" dt="2022-10-31T02:35:49.827" v="55"/>
          <ac:spMkLst>
            <pc:docMk/>
            <pc:sldMk cId="2278952239" sldId="580"/>
            <ac:spMk id="5" creationId="{3D133B7C-A4BD-3CC1-7DDB-DB92294E7FBE}"/>
          </ac:spMkLst>
        </pc:spChg>
      </pc:sldChg>
      <pc:sldChg chg="addSp modSp mod setBg delCm">
        <pc:chgData name="Sonya  Morgan" userId="b5cd544e-e210-4326-8ed3-fe54dfce4093" providerId="ADAL" clId="{3AD74915-CD97-455C-B178-F54A069E8A50}" dt="2022-10-31T03:03:48.171" v="304"/>
        <pc:sldMkLst>
          <pc:docMk/>
          <pc:sldMk cId="1191537959" sldId="581"/>
        </pc:sldMkLst>
        <pc:spChg chg="mod">
          <ac:chgData name="Sonya  Morgan" userId="b5cd544e-e210-4326-8ed3-fe54dfce4093" providerId="ADAL" clId="{3AD74915-CD97-455C-B178-F54A069E8A50}" dt="2022-10-31T03:03:12.891" v="301" actId="114"/>
          <ac:spMkLst>
            <pc:docMk/>
            <pc:sldMk cId="1191537959" sldId="581"/>
            <ac:spMk id="2" creationId="{B651C72E-19C6-BF9D-06A1-838173CCF41F}"/>
          </ac:spMkLst>
        </pc:spChg>
        <pc:spChg chg="mod">
          <ac:chgData name="Sonya  Morgan" userId="b5cd544e-e210-4326-8ed3-fe54dfce4093" providerId="ADAL" clId="{3AD74915-CD97-455C-B178-F54A069E8A50}" dt="2022-10-31T03:03:00.667" v="300" actId="26606"/>
          <ac:spMkLst>
            <pc:docMk/>
            <pc:sldMk cId="1191537959" sldId="581"/>
            <ac:spMk id="3" creationId="{E54BC22C-53B7-9412-25F7-D03BE0CFE220}"/>
          </ac:spMkLst>
        </pc:spChg>
        <pc:spChg chg="mod">
          <ac:chgData name="Sonya  Morgan" userId="b5cd544e-e210-4326-8ed3-fe54dfce4093" providerId="ADAL" clId="{3AD74915-CD97-455C-B178-F54A069E8A50}" dt="2022-10-31T03:03:00.667" v="300" actId="26606"/>
          <ac:spMkLst>
            <pc:docMk/>
            <pc:sldMk cId="1191537959" sldId="581"/>
            <ac:spMk id="4" creationId="{C61EFD57-DE71-AC1A-35D6-30713C80195E}"/>
          </ac:spMkLst>
        </pc:spChg>
        <pc:spChg chg="mod">
          <ac:chgData name="Sonya  Morgan" userId="b5cd544e-e210-4326-8ed3-fe54dfce4093" providerId="ADAL" clId="{3AD74915-CD97-455C-B178-F54A069E8A50}" dt="2022-10-31T03:03:00.667" v="300" actId="26606"/>
          <ac:spMkLst>
            <pc:docMk/>
            <pc:sldMk cId="1191537959" sldId="581"/>
            <ac:spMk id="5" creationId="{534C9514-995C-AF39-FAE1-EE60BA1268DF}"/>
          </ac:spMkLst>
        </pc:spChg>
        <pc:picChg chg="add">
          <ac:chgData name="Sonya  Morgan" userId="b5cd544e-e210-4326-8ed3-fe54dfce4093" providerId="ADAL" clId="{3AD74915-CD97-455C-B178-F54A069E8A50}" dt="2022-10-31T03:03:00.667" v="300" actId="26606"/>
          <ac:picMkLst>
            <pc:docMk/>
            <pc:sldMk cId="1191537959" sldId="581"/>
            <ac:picMk id="7" creationId="{8C8B31FE-6C22-AE12-63FE-F98979D98FC9}"/>
          </ac:picMkLst>
        </pc:picChg>
        <pc:cxnChg chg="add">
          <ac:chgData name="Sonya  Morgan" userId="b5cd544e-e210-4326-8ed3-fe54dfce4093" providerId="ADAL" clId="{3AD74915-CD97-455C-B178-F54A069E8A50}" dt="2022-10-31T03:03:00.667" v="300" actId="26606"/>
          <ac:cxnSpMkLst>
            <pc:docMk/>
            <pc:sldMk cId="1191537959" sldId="581"/>
            <ac:cxnSpMk id="11" creationId="{A7F400EE-A8A5-48AF-B4D6-291B52C6F0B0}"/>
          </ac:cxnSpMkLst>
        </pc:cxnChg>
      </pc:sldChg>
      <pc:sldChg chg="addSp modSp mod setBg">
        <pc:chgData name="Sonya  Morgan" userId="b5cd544e-e210-4326-8ed3-fe54dfce4093" providerId="ADAL" clId="{3AD74915-CD97-455C-B178-F54A069E8A50}" dt="2022-10-31T02:54:26.748" v="226" actId="113"/>
        <pc:sldMkLst>
          <pc:docMk/>
          <pc:sldMk cId="1491632663" sldId="583"/>
        </pc:sldMkLst>
        <pc:spChg chg="mod">
          <ac:chgData name="Sonya  Morgan" userId="b5cd544e-e210-4326-8ed3-fe54dfce4093" providerId="ADAL" clId="{3AD74915-CD97-455C-B178-F54A069E8A50}" dt="2022-10-31T02:54:26.748" v="226" actId="113"/>
          <ac:spMkLst>
            <pc:docMk/>
            <pc:sldMk cId="1491632663" sldId="583"/>
            <ac:spMk id="2" creationId="{C61E56D4-7733-EFBC-0193-4501C97F4BD2}"/>
          </ac:spMkLst>
        </pc:spChg>
        <pc:spChg chg="mod">
          <ac:chgData name="Sonya  Morgan" userId="b5cd544e-e210-4326-8ed3-fe54dfce4093" providerId="ADAL" clId="{3AD74915-CD97-455C-B178-F54A069E8A50}" dt="2022-10-31T02:54:22.699" v="225" actId="26606"/>
          <ac:spMkLst>
            <pc:docMk/>
            <pc:sldMk cId="1491632663" sldId="583"/>
            <ac:spMk id="3" creationId="{98DE8846-181C-BCCC-12C9-4E8494DE51BC}"/>
          </ac:spMkLst>
        </pc:spChg>
        <pc:spChg chg="mod">
          <ac:chgData name="Sonya  Morgan" userId="b5cd544e-e210-4326-8ed3-fe54dfce4093" providerId="ADAL" clId="{3AD74915-CD97-455C-B178-F54A069E8A50}" dt="2022-10-31T02:54:22.699" v="225" actId="26606"/>
          <ac:spMkLst>
            <pc:docMk/>
            <pc:sldMk cId="1491632663" sldId="583"/>
            <ac:spMk id="4" creationId="{F8B1AD69-87AD-F5B4-A322-2F6732DCCFDE}"/>
          </ac:spMkLst>
        </pc:spChg>
        <pc:spChg chg="mod">
          <ac:chgData name="Sonya  Morgan" userId="b5cd544e-e210-4326-8ed3-fe54dfce4093" providerId="ADAL" clId="{3AD74915-CD97-455C-B178-F54A069E8A50}" dt="2022-10-31T02:54:22.699" v="225" actId="26606"/>
          <ac:spMkLst>
            <pc:docMk/>
            <pc:sldMk cId="1491632663" sldId="583"/>
            <ac:spMk id="5" creationId="{ECD32547-C32B-07C1-2A4A-77761CC66FD1}"/>
          </ac:spMkLst>
        </pc:spChg>
        <pc:picChg chg="add">
          <ac:chgData name="Sonya  Morgan" userId="b5cd544e-e210-4326-8ed3-fe54dfce4093" providerId="ADAL" clId="{3AD74915-CD97-455C-B178-F54A069E8A50}" dt="2022-10-31T02:54:22.699" v="225" actId="26606"/>
          <ac:picMkLst>
            <pc:docMk/>
            <pc:sldMk cId="1491632663" sldId="583"/>
            <ac:picMk id="7" creationId="{DEAC3FD6-8E47-BDF2-9D03-313853D2854B}"/>
          </ac:picMkLst>
        </pc:picChg>
        <pc:cxnChg chg="add">
          <ac:chgData name="Sonya  Morgan" userId="b5cd544e-e210-4326-8ed3-fe54dfce4093" providerId="ADAL" clId="{3AD74915-CD97-455C-B178-F54A069E8A50}" dt="2022-10-31T02:54:22.699" v="225" actId="26606"/>
          <ac:cxnSpMkLst>
            <pc:docMk/>
            <pc:sldMk cId="1491632663" sldId="583"/>
            <ac:cxnSpMk id="11" creationId="{A7F400EE-A8A5-48AF-B4D6-291B52C6F0B0}"/>
          </ac:cxnSpMkLst>
        </pc:cxnChg>
      </pc:sldChg>
      <pc:sldChg chg="addSp delSp modSp add mod modNotesTx">
        <pc:chgData name="Sonya  Morgan" userId="b5cd544e-e210-4326-8ed3-fe54dfce4093" providerId="ADAL" clId="{3AD74915-CD97-455C-B178-F54A069E8A50}" dt="2022-10-31T02:50:54.581" v="170" actId="26606"/>
        <pc:sldMkLst>
          <pc:docMk/>
          <pc:sldMk cId="1184140522" sldId="584"/>
        </pc:sldMkLst>
        <pc:spChg chg="mod">
          <ac:chgData name="Sonya  Morgan" userId="b5cd544e-e210-4326-8ed3-fe54dfce4093" providerId="ADAL" clId="{3AD74915-CD97-455C-B178-F54A069E8A50}" dt="2022-10-31T02:50:54.581" v="170" actId="26606"/>
          <ac:spMkLst>
            <pc:docMk/>
            <pc:sldMk cId="1184140522" sldId="584"/>
            <ac:spMk id="2" creationId="{97D0E5A8-C796-4500-98D7-680DDD689592}"/>
          </ac:spMkLst>
        </pc:spChg>
        <pc:spChg chg="mod">
          <ac:chgData name="Sonya  Morgan" userId="b5cd544e-e210-4326-8ed3-fe54dfce4093" providerId="ADAL" clId="{3AD74915-CD97-455C-B178-F54A069E8A50}" dt="2022-10-31T02:50:54.581" v="170" actId="26606"/>
          <ac:spMkLst>
            <pc:docMk/>
            <pc:sldMk cId="1184140522" sldId="584"/>
            <ac:spMk id="3" creationId="{B148DABE-219C-4614-9130-1491C73A016D}"/>
          </ac:spMkLst>
        </pc:spChg>
        <pc:spChg chg="add mod">
          <ac:chgData name="Sonya  Morgan" userId="b5cd544e-e210-4326-8ed3-fe54dfce4093" providerId="ADAL" clId="{3AD74915-CD97-455C-B178-F54A069E8A50}" dt="2022-10-31T02:50:54.581" v="170" actId="26606"/>
          <ac:spMkLst>
            <pc:docMk/>
            <pc:sldMk cId="1184140522" sldId="584"/>
            <ac:spMk id="4" creationId="{48438319-5D6F-F22C-039E-9846CF9DAA7E}"/>
          </ac:spMkLst>
        </pc:spChg>
        <pc:picChg chg="mod">
          <ac:chgData name="Sonya  Morgan" userId="b5cd544e-e210-4326-8ed3-fe54dfce4093" providerId="ADAL" clId="{3AD74915-CD97-455C-B178-F54A069E8A50}" dt="2022-10-31T02:50:54.581" v="170" actId="26606"/>
          <ac:picMkLst>
            <pc:docMk/>
            <pc:sldMk cId="1184140522" sldId="584"/>
            <ac:picMk id="9" creationId="{EADAE9E4-5532-F1E6-714E-0EDCB54B558D}"/>
          </ac:picMkLst>
        </pc:picChg>
        <pc:cxnChg chg="del">
          <ac:chgData name="Sonya  Morgan" userId="b5cd544e-e210-4326-8ed3-fe54dfce4093" providerId="ADAL" clId="{3AD74915-CD97-455C-B178-F54A069E8A50}" dt="2022-10-31T02:50:54.581" v="170" actId="26606"/>
          <ac:cxnSpMkLst>
            <pc:docMk/>
            <pc:sldMk cId="1184140522" sldId="584"/>
            <ac:cxnSpMk id="53" creationId="{A7F400EE-A8A5-48AF-B4D6-291B52C6F0B0}"/>
          </ac:cxnSpMkLst>
        </pc:cxnChg>
        <pc:cxnChg chg="add">
          <ac:chgData name="Sonya  Morgan" userId="b5cd544e-e210-4326-8ed3-fe54dfce4093" providerId="ADAL" clId="{3AD74915-CD97-455C-B178-F54A069E8A50}" dt="2022-10-31T02:50:54.581" v="170" actId="26606"/>
          <ac:cxnSpMkLst>
            <pc:docMk/>
            <pc:sldMk cId="1184140522" sldId="584"/>
            <ac:cxnSpMk id="58" creationId="{A7F400EE-A8A5-48AF-B4D6-291B52C6F0B0}"/>
          </ac:cxnSpMkLst>
        </pc:cxnChg>
      </pc:sldChg>
      <pc:sldChg chg="addSp delSp modSp add mod modNotesTx">
        <pc:chgData name="Sonya  Morgan" userId="b5cd544e-e210-4326-8ed3-fe54dfce4093" providerId="ADAL" clId="{3AD74915-CD97-455C-B178-F54A069E8A50}" dt="2022-10-31T02:52:44.867" v="211" actId="6549"/>
        <pc:sldMkLst>
          <pc:docMk/>
          <pc:sldMk cId="619152326" sldId="585"/>
        </pc:sldMkLst>
        <pc:spChg chg="mod">
          <ac:chgData name="Sonya  Morgan" userId="b5cd544e-e210-4326-8ed3-fe54dfce4093" providerId="ADAL" clId="{3AD74915-CD97-455C-B178-F54A069E8A50}" dt="2022-10-31T02:52:10.148" v="181" actId="26606"/>
          <ac:spMkLst>
            <pc:docMk/>
            <pc:sldMk cId="619152326" sldId="585"/>
            <ac:spMk id="2" creationId="{97D0E5A8-C796-4500-98D7-680DDD689592}"/>
          </ac:spMkLst>
        </pc:spChg>
        <pc:spChg chg="mod">
          <ac:chgData name="Sonya  Morgan" userId="b5cd544e-e210-4326-8ed3-fe54dfce4093" providerId="ADAL" clId="{3AD74915-CD97-455C-B178-F54A069E8A50}" dt="2022-10-31T02:52:44.867" v="211" actId="6549"/>
          <ac:spMkLst>
            <pc:docMk/>
            <pc:sldMk cId="619152326" sldId="585"/>
            <ac:spMk id="3" creationId="{B148DABE-219C-4614-9130-1491C73A016D}"/>
          </ac:spMkLst>
        </pc:spChg>
        <pc:spChg chg="mod">
          <ac:chgData name="Sonya  Morgan" userId="b5cd544e-e210-4326-8ed3-fe54dfce4093" providerId="ADAL" clId="{3AD74915-CD97-455C-B178-F54A069E8A50}" dt="2022-10-31T02:52:10.148" v="181" actId="26606"/>
          <ac:spMkLst>
            <pc:docMk/>
            <pc:sldMk cId="619152326" sldId="585"/>
            <ac:spMk id="4" creationId="{48438319-5D6F-F22C-039E-9846CF9DAA7E}"/>
          </ac:spMkLst>
        </pc:spChg>
        <pc:picChg chg="mod">
          <ac:chgData name="Sonya  Morgan" userId="b5cd544e-e210-4326-8ed3-fe54dfce4093" providerId="ADAL" clId="{3AD74915-CD97-455C-B178-F54A069E8A50}" dt="2022-10-31T02:52:10.148" v="181" actId="26606"/>
          <ac:picMkLst>
            <pc:docMk/>
            <pc:sldMk cId="619152326" sldId="585"/>
            <ac:picMk id="9" creationId="{EADAE9E4-5532-F1E6-714E-0EDCB54B558D}"/>
          </ac:picMkLst>
        </pc:picChg>
        <pc:cxnChg chg="del">
          <ac:chgData name="Sonya  Morgan" userId="b5cd544e-e210-4326-8ed3-fe54dfce4093" providerId="ADAL" clId="{3AD74915-CD97-455C-B178-F54A069E8A50}" dt="2022-10-31T02:52:10.148" v="181" actId="26606"/>
          <ac:cxnSpMkLst>
            <pc:docMk/>
            <pc:sldMk cId="619152326" sldId="585"/>
            <ac:cxnSpMk id="58" creationId="{A7F400EE-A8A5-48AF-B4D6-291B52C6F0B0}"/>
          </ac:cxnSpMkLst>
        </pc:cxnChg>
        <pc:cxnChg chg="add">
          <ac:chgData name="Sonya  Morgan" userId="b5cd544e-e210-4326-8ed3-fe54dfce4093" providerId="ADAL" clId="{3AD74915-CD97-455C-B178-F54A069E8A50}" dt="2022-10-31T02:52:10.148" v="181" actId="26606"/>
          <ac:cxnSpMkLst>
            <pc:docMk/>
            <pc:sldMk cId="619152326" sldId="585"/>
            <ac:cxnSpMk id="63" creationId="{A7F400EE-A8A5-48AF-B4D6-291B52C6F0B0}"/>
          </ac:cxnSpMkLst>
        </pc:cxnChg>
      </pc:sldChg>
      <pc:sldChg chg="addSp delSp modSp add mod modNotesTx">
        <pc:chgData name="Sonya  Morgan" userId="b5cd544e-e210-4326-8ed3-fe54dfce4093" providerId="ADAL" clId="{3AD74915-CD97-455C-B178-F54A069E8A50}" dt="2022-10-31T02:54:17.782" v="224" actId="26606"/>
        <pc:sldMkLst>
          <pc:docMk/>
          <pc:sldMk cId="3558932113" sldId="586"/>
        </pc:sldMkLst>
        <pc:spChg chg="mod">
          <ac:chgData name="Sonya  Morgan" userId="b5cd544e-e210-4326-8ed3-fe54dfce4093" providerId="ADAL" clId="{3AD74915-CD97-455C-B178-F54A069E8A50}" dt="2022-10-31T02:54:17.782" v="224" actId="26606"/>
          <ac:spMkLst>
            <pc:docMk/>
            <pc:sldMk cId="3558932113" sldId="586"/>
            <ac:spMk id="2" creationId="{97D0E5A8-C796-4500-98D7-680DDD689592}"/>
          </ac:spMkLst>
        </pc:spChg>
        <pc:spChg chg="mod">
          <ac:chgData name="Sonya  Morgan" userId="b5cd544e-e210-4326-8ed3-fe54dfce4093" providerId="ADAL" clId="{3AD74915-CD97-455C-B178-F54A069E8A50}" dt="2022-10-31T02:54:17.782" v="224" actId="26606"/>
          <ac:spMkLst>
            <pc:docMk/>
            <pc:sldMk cId="3558932113" sldId="586"/>
            <ac:spMk id="3" creationId="{B148DABE-219C-4614-9130-1491C73A016D}"/>
          </ac:spMkLst>
        </pc:spChg>
        <pc:spChg chg="mod">
          <ac:chgData name="Sonya  Morgan" userId="b5cd544e-e210-4326-8ed3-fe54dfce4093" providerId="ADAL" clId="{3AD74915-CD97-455C-B178-F54A069E8A50}" dt="2022-10-31T02:54:17.782" v="224" actId="26606"/>
          <ac:spMkLst>
            <pc:docMk/>
            <pc:sldMk cId="3558932113" sldId="586"/>
            <ac:spMk id="4" creationId="{48438319-5D6F-F22C-039E-9846CF9DAA7E}"/>
          </ac:spMkLst>
        </pc:spChg>
        <pc:picChg chg="mod">
          <ac:chgData name="Sonya  Morgan" userId="b5cd544e-e210-4326-8ed3-fe54dfce4093" providerId="ADAL" clId="{3AD74915-CD97-455C-B178-F54A069E8A50}" dt="2022-10-31T02:54:17.782" v="224" actId="26606"/>
          <ac:picMkLst>
            <pc:docMk/>
            <pc:sldMk cId="3558932113" sldId="586"/>
            <ac:picMk id="9" creationId="{EADAE9E4-5532-F1E6-714E-0EDCB54B558D}"/>
          </ac:picMkLst>
        </pc:picChg>
        <pc:cxnChg chg="del">
          <ac:chgData name="Sonya  Morgan" userId="b5cd544e-e210-4326-8ed3-fe54dfce4093" providerId="ADAL" clId="{3AD74915-CD97-455C-B178-F54A069E8A50}" dt="2022-10-31T02:54:17.782" v="224" actId="26606"/>
          <ac:cxnSpMkLst>
            <pc:docMk/>
            <pc:sldMk cId="3558932113" sldId="586"/>
            <ac:cxnSpMk id="63" creationId="{A7F400EE-A8A5-48AF-B4D6-291B52C6F0B0}"/>
          </ac:cxnSpMkLst>
        </pc:cxnChg>
        <pc:cxnChg chg="add">
          <ac:chgData name="Sonya  Morgan" userId="b5cd544e-e210-4326-8ed3-fe54dfce4093" providerId="ADAL" clId="{3AD74915-CD97-455C-B178-F54A069E8A50}" dt="2022-10-31T02:54:17.782" v="224" actId="26606"/>
          <ac:cxnSpMkLst>
            <pc:docMk/>
            <pc:sldMk cId="3558932113" sldId="586"/>
            <ac:cxnSpMk id="68" creationId="{A7F400EE-A8A5-48AF-B4D6-291B52C6F0B0}"/>
          </ac:cxnSpMkLst>
        </pc:cxnChg>
      </pc:sldChg>
      <pc:sldChg chg="addSp delSp modSp add mod modNotesTx">
        <pc:chgData name="Sonya  Morgan" userId="b5cd544e-e210-4326-8ed3-fe54dfce4093" providerId="ADAL" clId="{3AD74915-CD97-455C-B178-F54A069E8A50}" dt="2022-10-31T02:58:05.033" v="265" actId="26606"/>
        <pc:sldMkLst>
          <pc:docMk/>
          <pc:sldMk cId="2142908498" sldId="587"/>
        </pc:sldMkLst>
        <pc:spChg chg="mod">
          <ac:chgData name="Sonya  Morgan" userId="b5cd544e-e210-4326-8ed3-fe54dfce4093" providerId="ADAL" clId="{3AD74915-CD97-455C-B178-F54A069E8A50}" dt="2022-10-31T02:57:15.689" v="260"/>
          <ac:spMkLst>
            <pc:docMk/>
            <pc:sldMk cId="2142908498" sldId="587"/>
            <ac:spMk id="2" creationId="{E92F171F-C763-42C2-BB94-3EBACF9D7940}"/>
          </ac:spMkLst>
        </pc:spChg>
        <pc:spChg chg="mod">
          <ac:chgData name="Sonya  Morgan" userId="b5cd544e-e210-4326-8ed3-fe54dfce4093" providerId="ADAL" clId="{3AD74915-CD97-455C-B178-F54A069E8A50}" dt="2022-10-31T02:57:22.623" v="262"/>
          <ac:spMkLst>
            <pc:docMk/>
            <pc:sldMk cId="2142908498" sldId="587"/>
            <ac:spMk id="3" creationId="{D85AF4FA-CF72-4D00-8B8B-10FEB4005CFC}"/>
          </ac:spMkLst>
        </pc:spChg>
        <pc:picChg chg="mod">
          <ac:chgData name="Sonya  Morgan" userId="b5cd544e-e210-4326-8ed3-fe54dfce4093" providerId="ADAL" clId="{3AD74915-CD97-455C-B178-F54A069E8A50}" dt="2022-10-31T02:58:05.033" v="265" actId="26606"/>
          <ac:picMkLst>
            <pc:docMk/>
            <pc:sldMk cId="2142908498" sldId="587"/>
            <ac:picMk id="7" creationId="{46277379-6D49-4722-8D13-ADEC9F4A17EA}"/>
          </ac:picMkLst>
        </pc:picChg>
        <pc:cxnChg chg="del">
          <ac:chgData name="Sonya  Morgan" userId="b5cd544e-e210-4326-8ed3-fe54dfce4093" providerId="ADAL" clId="{3AD74915-CD97-455C-B178-F54A069E8A50}" dt="2022-10-31T02:58:05.033" v="265" actId="26606"/>
          <ac:cxnSpMkLst>
            <pc:docMk/>
            <pc:sldMk cId="2142908498" sldId="587"/>
            <ac:cxnSpMk id="15" creationId="{A7F400EE-A8A5-48AF-B4D6-291B52C6F0B0}"/>
          </ac:cxnSpMkLst>
        </pc:cxnChg>
        <pc:cxnChg chg="add">
          <ac:chgData name="Sonya  Morgan" userId="b5cd544e-e210-4326-8ed3-fe54dfce4093" providerId="ADAL" clId="{3AD74915-CD97-455C-B178-F54A069E8A50}" dt="2022-10-31T02:58:05.033" v="265" actId="26606"/>
          <ac:cxnSpMkLst>
            <pc:docMk/>
            <pc:sldMk cId="2142908498" sldId="587"/>
            <ac:cxnSpMk id="20" creationId="{A7F400EE-A8A5-48AF-B4D6-291B52C6F0B0}"/>
          </ac:cxnSpMkLst>
        </pc:cxnChg>
      </pc:sldChg>
      <pc:sldChg chg="addSp delSp modSp add mod setBg delDesignElem modNotesTx">
        <pc:chgData name="Sonya  Morgan" userId="b5cd544e-e210-4326-8ed3-fe54dfce4093" providerId="ADAL" clId="{3AD74915-CD97-455C-B178-F54A069E8A50}" dt="2022-10-31T03:06:46.379" v="366" actId="26606"/>
        <pc:sldMkLst>
          <pc:docMk/>
          <pc:sldMk cId="2713338777" sldId="588"/>
        </pc:sldMkLst>
        <pc:spChg chg="mod">
          <ac:chgData name="Sonya  Morgan" userId="b5cd544e-e210-4326-8ed3-fe54dfce4093" providerId="ADAL" clId="{3AD74915-CD97-455C-B178-F54A069E8A50}" dt="2022-10-31T03:05:42.368" v="327"/>
          <ac:spMkLst>
            <pc:docMk/>
            <pc:sldMk cId="2713338777" sldId="588"/>
            <ac:spMk id="2" creationId="{2EEE4F03-F54B-44E6-8EC2-A817F51166CF}"/>
          </ac:spMkLst>
        </pc:spChg>
        <pc:spChg chg="mod">
          <ac:chgData name="Sonya  Morgan" userId="b5cd544e-e210-4326-8ed3-fe54dfce4093" providerId="ADAL" clId="{3AD74915-CD97-455C-B178-F54A069E8A50}" dt="2022-10-31T03:06:26.179" v="364" actId="20577"/>
          <ac:spMkLst>
            <pc:docMk/>
            <pc:sldMk cId="2713338777" sldId="588"/>
            <ac:spMk id="3" creationId="{4640E0F6-A462-488F-9842-1831A1275F8A}"/>
          </ac:spMkLst>
        </pc:spChg>
        <pc:spChg chg="add mod">
          <ac:chgData name="Sonya  Morgan" userId="b5cd544e-e210-4326-8ed3-fe54dfce4093" providerId="ADAL" clId="{3AD74915-CD97-455C-B178-F54A069E8A50}" dt="2022-10-31T03:06:46.379" v="366" actId="26606"/>
          <ac:spMkLst>
            <pc:docMk/>
            <pc:sldMk cId="2713338777" sldId="588"/>
            <ac:spMk id="6" creationId="{7855E0D0-367F-62B6-DFBE-C951B4D38ACA}"/>
          </ac:spMkLst>
        </pc:spChg>
        <pc:picChg chg="mod">
          <ac:chgData name="Sonya  Morgan" userId="b5cd544e-e210-4326-8ed3-fe54dfce4093" providerId="ADAL" clId="{3AD74915-CD97-455C-B178-F54A069E8A50}" dt="2022-10-31T03:06:46.379" v="366" actId="26606"/>
          <ac:picMkLst>
            <pc:docMk/>
            <pc:sldMk cId="2713338777" sldId="588"/>
            <ac:picMk id="11" creationId="{012EDE0C-76BE-47DA-8639-C5F1809257A6}"/>
          </ac:picMkLst>
        </pc:picChg>
        <pc:cxnChg chg="add del">
          <ac:chgData name="Sonya  Morgan" userId="b5cd544e-e210-4326-8ed3-fe54dfce4093" providerId="ADAL" clId="{3AD74915-CD97-455C-B178-F54A069E8A50}" dt="2022-10-31T03:06:46.379" v="366" actId="26606"/>
          <ac:cxnSpMkLst>
            <pc:docMk/>
            <pc:sldMk cId="2713338777" sldId="588"/>
            <ac:cxnSpMk id="16" creationId="{A7F400EE-A8A5-48AF-B4D6-291B52C6F0B0}"/>
          </ac:cxnSpMkLst>
        </pc:cxnChg>
        <pc:cxnChg chg="del">
          <ac:chgData name="Sonya  Morgan" userId="b5cd544e-e210-4326-8ed3-fe54dfce4093" providerId="ADAL" clId="{3AD74915-CD97-455C-B178-F54A069E8A50}" dt="2022-10-31T03:05:31.540" v="325"/>
          <ac:cxnSpMkLst>
            <pc:docMk/>
            <pc:sldMk cId="2713338777" sldId="588"/>
            <ac:cxnSpMk id="17" creationId="{A7F400EE-A8A5-48AF-B4D6-291B52C6F0B0}"/>
          </ac:cxnSpMkLst>
        </pc:cxnChg>
        <pc:cxnChg chg="add">
          <ac:chgData name="Sonya  Morgan" userId="b5cd544e-e210-4326-8ed3-fe54dfce4093" providerId="ADAL" clId="{3AD74915-CD97-455C-B178-F54A069E8A50}" dt="2022-10-31T03:06:46.379" v="366" actId="26606"/>
          <ac:cxnSpMkLst>
            <pc:docMk/>
            <pc:sldMk cId="2713338777" sldId="588"/>
            <ac:cxnSpMk id="21" creationId="{A7F400EE-A8A5-48AF-B4D6-291B52C6F0B0}"/>
          </ac:cxnSpMkLst>
        </pc:cxnChg>
      </pc:sldChg>
      <pc:sldChg chg="addSp delSp modSp add mod">
        <pc:chgData name="Sonya  Morgan" userId="b5cd544e-e210-4326-8ed3-fe54dfce4093" providerId="ADAL" clId="{3AD74915-CD97-455C-B178-F54A069E8A50}" dt="2022-10-31T03:08:01.262" v="394" actId="26606"/>
        <pc:sldMkLst>
          <pc:docMk/>
          <pc:sldMk cId="1624250852" sldId="589"/>
        </pc:sldMkLst>
        <pc:spChg chg="mod">
          <ac:chgData name="Sonya  Morgan" userId="b5cd544e-e210-4326-8ed3-fe54dfce4093" providerId="ADAL" clId="{3AD74915-CD97-455C-B178-F54A069E8A50}" dt="2022-10-31T03:08:01.262" v="394" actId="26606"/>
          <ac:spMkLst>
            <pc:docMk/>
            <pc:sldMk cId="1624250852" sldId="589"/>
            <ac:spMk id="2" creationId="{2EEE4F03-F54B-44E6-8EC2-A817F51166CF}"/>
          </ac:spMkLst>
        </pc:spChg>
        <pc:spChg chg="mod">
          <ac:chgData name="Sonya  Morgan" userId="b5cd544e-e210-4326-8ed3-fe54dfce4093" providerId="ADAL" clId="{3AD74915-CD97-455C-B178-F54A069E8A50}" dt="2022-10-31T03:08:01.262" v="394" actId="26606"/>
          <ac:spMkLst>
            <pc:docMk/>
            <pc:sldMk cId="1624250852" sldId="589"/>
            <ac:spMk id="3" creationId="{4640E0F6-A462-488F-9842-1831A1275F8A}"/>
          </ac:spMkLst>
        </pc:spChg>
        <pc:spChg chg="mod">
          <ac:chgData name="Sonya  Morgan" userId="b5cd544e-e210-4326-8ed3-fe54dfce4093" providerId="ADAL" clId="{3AD74915-CD97-455C-B178-F54A069E8A50}" dt="2022-10-31T03:08:01.262" v="394" actId="26606"/>
          <ac:spMkLst>
            <pc:docMk/>
            <pc:sldMk cId="1624250852" sldId="589"/>
            <ac:spMk id="6" creationId="{7855E0D0-367F-62B6-DFBE-C951B4D38ACA}"/>
          </ac:spMkLst>
        </pc:spChg>
        <pc:picChg chg="mod">
          <ac:chgData name="Sonya  Morgan" userId="b5cd544e-e210-4326-8ed3-fe54dfce4093" providerId="ADAL" clId="{3AD74915-CD97-455C-B178-F54A069E8A50}" dt="2022-10-31T03:08:01.262" v="394" actId="26606"/>
          <ac:picMkLst>
            <pc:docMk/>
            <pc:sldMk cId="1624250852" sldId="589"/>
            <ac:picMk id="11" creationId="{012EDE0C-76BE-47DA-8639-C5F1809257A6}"/>
          </ac:picMkLst>
        </pc:picChg>
        <pc:cxnChg chg="del">
          <ac:chgData name="Sonya  Morgan" userId="b5cd544e-e210-4326-8ed3-fe54dfce4093" providerId="ADAL" clId="{3AD74915-CD97-455C-B178-F54A069E8A50}" dt="2022-10-31T03:08:01.262" v="394" actId="26606"/>
          <ac:cxnSpMkLst>
            <pc:docMk/>
            <pc:sldMk cId="1624250852" sldId="589"/>
            <ac:cxnSpMk id="21" creationId="{A7F400EE-A8A5-48AF-B4D6-291B52C6F0B0}"/>
          </ac:cxnSpMkLst>
        </pc:cxnChg>
        <pc:cxnChg chg="add">
          <ac:chgData name="Sonya  Morgan" userId="b5cd544e-e210-4326-8ed3-fe54dfce4093" providerId="ADAL" clId="{3AD74915-CD97-455C-B178-F54A069E8A50}" dt="2022-10-31T03:08:01.262" v="394" actId="26606"/>
          <ac:cxnSpMkLst>
            <pc:docMk/>
            <pc:sldMk cId="1624250852" sldId="589"/>
            <ac:cxnSpMk id="26" creationId="{A7F400EE-A8A5-48AF-B4D6-291B52C6F0B0}"/>
          </ac:cxnSpMkLst>
        </pc:cxnChg>
      </pc:sldChg>
      <pc:sldChg chg="addSp delSp modSp add mod">
        <pc:chgData name="Sonya  Morgan" userId="b5cd544e-e210-4326-8ed3-fe54dfce4093" providerId="ADAL" clId="{3AD74915-CD97-455C-B178-F54A069E8A50}" dt="2022-10-31T03:09:37.333" v="409" actId="26606"/>
        <pc:sldMkLst>
          <pc:docMk/>
          <pc:sldMk cId="3514529577" sldId="590"/>
        </pc:sldMkLst>
        <pc:spChg chg="mod">
          <ac:chgData name="Sonya  Morgan" userId="b5cd544e-e210-4326-8ed3-fe54dfce4093" providerId="ADAL" clId="{3AD74915-CD97-455C-B178-F54A069E8A50}" dt="2022-10-31T03:09:37.333" v="409" actId="26606"/>
          <ac:spMkLst>
            <pc:docMk/>
            <pc:sldMk cId="3514529577" sldId="590"/>
            <ac:spMk id="2" creationId="{2EEE4F03-F54B-44E6-8EC2-A817F51166CF}"/>
          </ac:spMkLst>
        </pc:spChg>
        <pc:spChg chg="mod">
          <ac:chgData name="Sonya  Morgan" userId="b5cd544e-e210-4326-8ed3-fe54dfce4093" providerId="ADAL" clId="{3AD74915-CD97-455C-B178-F54A069E8A50}" dt="2022-10-31T03:09:15.143" v="406" actId="255"/>
          <ac:spMkLst>
            <pc:docMk/>
            <pc:sldMk cId="3514529577" sldId="590"/>
            <ac:spMk id="3" creationId="{4640E0F6-A462-488F-9842-1831A1275F8A}"/>
          </ac:spMkLst>
        </pc:spChg>
        <pc:spChg chg="mod">
          <ac:chgData name="Sonya  Morgan" userId="b5cd544e-e210-4326-8ed3-fe54dfce4093" providerId="ADAL" clId="{3AD74915-CD97-455C-B178-F54A069E8A50}" dt="2022-10-31T03:09:37.333" v="409" actId="26606"/>
          <ac:spMkLst>
            <pc:docMk/>
            <pc:sldMk cId="3514529577" sldId="590"/>
            <ac:spMk id="6" creationId="{7855E0D0-367F-62B6-DFBE-C951B4D38ACA}"/>
          </ac:spMkLst>
        </pc:spChg>
        <pc:picChg chg="mod">
          <ac:chgData name="Sonya  Morgan" userId="b5cd544e-e210-4326-8ed3-fe54dfce4093" providerId="ADAL" clId="{3AD74915-CD97-455C-B178-F54A069E8A50}" dt="2022-10-31T03:09:37.333" v="409" actId="26606"/>
          <ac:picMkLst>
            <pc:docMk/>
            <pc:sldMk cId="3514529577" sldId="590"/>
            <ac:picMk id="11" creationId="{012EDE0C-76BE-47DA-8639-C5F1809257A6}"/>
          </ac:picMkLst>
        </pc:picChg>
        <pc:cxnChg chg="del">
          <ac:chgData name="Sonya  Morgan" userId="b5cd544e-e210-4326-8ed3-fe54dfce4093" providerId="ADAL" clId="{3AD74915-CD97-455C-B178-F54A069E8A50}" dt="2022-10-31T03:09:37.333" v="409" actId="26606"/>
          <ac:cxnSpMkLst>
            <pc:docMk/>
            <pc:sldMk cId="3514529577" sldId="590"/>
            <ac:cxnSpMk id="26" creationId="{A7F400EE-A8A5-48AF-B4D6-291B52C6F0B0}"/>
          </ac:cxnSpMkLst>
        </pc:cxnChg>
        <pc:cxnChg chg="add">
          <ac:chgData name="Sonya  Morgan" userId="b5cd544e-e210-4326-8ed3-fe54dfce4093" providerId="ADAL" clId="{3AD74915-CD97-455C-B178-F54A069E8A50}" dt="2022-10-31T03:09:37.333" v="409" actId="26606"/>
          <ac:cxnSpMkLst>
            <pc:docMk/>
            <pc:sldMk cId="3514529577" sldId="590"/>
            <ac:cxnSpMk id="31" creationId="{A7F400EE-A8A5-48AF-B4D6-291B52C6F0B0}"/>
          </ac:cxnSpMkLst>
        </pc:cxnChg>
      </pc:sldChg>
      <pc:sldChg chg="modSp new del mod">
        <pc:chgData name="Sonya  Morgan" userId="b5cd544e-e210-4326-8ed3-fe54dfce4093" providerId="ADAL" clId="{3AD74915-CD97-455C-B178-F54A069E8A50}" dt="2022-10-31T03:11:15.034" v="428" actId="2696"/>
        <pc:sldMkLst>
          <pc:docMk/>
          <pc:sldMk cId="90828714" sldId="591"/>
        </pc:sldMkLst>
        <pc:spChg chg="mod">
          <ac:chgData name="Sonya  Morgan" userId="b5cd544e-e210-4326-8ed3-fe54dfce4093" providerId="ADAL" clId="{3AD74915-CD97-455C-B178-F54A069E8A50}" dt="2022-10-31T03:10:30.549" v="421" actId="21"/>
          <ac:spMkLst>
            <pc:docMk/>
            <pc:sldMk cId="90828714" sldId="591"/>
            <ac:spMk id="2" creationId="{7E4BB72D-2D31-AF8E-F010-E44B57947094}"/>
          </ac:spMkLst>
        </pc:spChg>
        <pc:spChg chg="mod">
          <ac:chgData name="Sonya  Morgan" userId="b5cd544e-e210-4326-8ed3-fe54dfce4093" providerId="ADAL" clId="{3AD74915-CD97-455C-B178-F54A069E8A50}" dt="2022-10-31T03:10:37.582" v="423" actId="21"/>
          <ac:spMkLst>
            <pc:docMk/>
            <pc:sldMk cId="90828714" sldId="591"/>
            <ac:spMk id="3" creationId="{F9C0C355-087E-1D0A-8A6D-E235212A06EC}"/>
          </ac:spMkLst>
        </pc:spChg>
      </pc:sldChg>
      <pc:sldChg chg="addSp delSp modSp add mod">
        <pc:chgData name="Sonya  Morgan" userId="b5cd544e-e210-4326-8ed3-fe54dfce4093" providerId="ADAL" clId="{3AD74915-CD97-455C-B178-F54A069E8A50}" dt="2022-10-31T03:11:11.116" v="427" actId="26606"/>
        <pc:sldMkLst>
          <pc:docMk/>
          <pc:sldMk cId="291071807" sldId="592"/>
        </pc:sldMkLst>
        <pc:spChg chg="mod">
          <ac:chgData name="Sonya  Morgan" userId="b5cd544e-e210-4326-8ed3-fe54dfce4093" providerId="ADAL" clId="{3AD74915-CD97-455C-B178-F54A069E8A50}" dt="2022-10-31T03:11:11.116" v="427" actId="26606"/>
          <ac:spMkLst>
            <pc:docMk/>
            <pc:sldMk cId="291071807" sldId="592"/>
            <ac:spMk id="2" creationId="{2EEE4F03-F54B-44E6-8EC2-A817F51166CF}"/>
          </ac:spMkLst>
        </pc:spChg>
        <pc:spChg chg="mod">
          <ac:chgData name="Sonya  Morgan" userId="b5cd544e-e210-4326-8ed3-fe54dfce4093" providerId="ADAL" clId="{3AD74915-CD97-455C-B178-F54A069E8A50}" dt="2022-10-31T03:10:40.755" v="424"/>
          <ac:spMkLst>
            <pc:docMk/>
            <pc:sldMk cId="291071807" sldId="592"/>
            <ac:spMk id="3" creationId="{4640E0F6-A462-488F-9842-1831A1275F8A}"/>
          </ac:spMkLst>
        </pc:spChg>
        <pc:spChg chg="mod">
          <ac:chgData name="Sonya  Morgan" userId="b5cd544e-e210-4326-8ed3-fe54dfce4093" providerId="ADAL" clId="{3AD74915-CD97-455C-B178-F54A069E8A50}" dt="2022-10-31T03:11:11.116" v="427" actId="26606"/>
          <ac:spMkLst>
            <pc:docMk/>
            <pc:sldMk cId="291071807" sldId="592"/>
            <ac:spMk id="6" creationId="{7855E0D0-367F-62B6-DFBE-C951B4D38ACA}"/>
          </ac:spMkLst>
        </pc:spChg>
        <pc:picChg chg="mod">
          <ac:chgData name="Sonya  Morgan" userId="b5cd544e-e210-4326-8ed3-fe54dfce4093" providerId="ADAL" clId="{3AD74915-CD97-455C-B178-F54A069E8A50}" dt="2022-10-31T03:11:11.116" v="427" actId="26606"/>
          <ac:picMkLst>
            <pc:docMk/>
            <pc:sldMk cId="291071807" sldId="592"/>
            <ac:picMk id="11" creationId="{012EDE0C-76BE-47DA-8639-C5F1809257A6}"/>
          </ac:picMkLst>
        </pc:picChg>
        <pc:cxnChg chg="del">
          <ac:chgData name="Sonya  Morgan" userId="b5cd544e-e210-4326-8ed3-fe54dfce4093" providerId="ADAL" clId="{3AD74915-CD97-455C-B178-F54A069E8A50}" dt="2022-10-31T03:11:11.116" v="427" actId="26606"/>
          <ac:cxnSpMkLst>
            <pc:docMk/>
            <pc:sldMk cId="291071807" sldId="592"/>
            <ac:cxnSpMk id="31" creationId="{A7F400EE-A8A5-48AF-B4D6-291B52C6F0B0}"/>
          </ac:cxnSpMkLst>
        </pc:cxnChg>
        <pc:cxnChg chg="add">
          <ac:chgData name="Sonya  Morgan" userId="b5cd544e-e210-4326-8ed3-fe54dfce4093" providerId="ADAL" clId="{3AD74915-CD97-455C-B178-F54A069E8A50}" dt="2022-10-31T03:11:11.116" v="427" actId="26606"/>
          <ac:cxnSpMkLst>
            <pc:docMk/>
            <pc:sldMk cId="291071807" sldId="592"/>
            <ac:cxnSpMk id="36" creationId="{A7F400EE-A8A5-48AF-B4D6-291B52C6F0B0}"/>
          </ac:cxnSpMkLst>
        </pc:cxnChg>
      </pc:sldChg>
      <pc:sldChg chg="addSp delSp modSp add mod">
        <pc:chgData name="Sonya  Morgan" userId="b5cd544e-e210-4326-8ed3-fe54dfce4093" providerId="ADAL" clId="{3AD74915-CD97-455C-B178-F54A069E8A50}" dt="2022-10-31T03:12:23.515" v="455" actId="26606"/>
        <pc:sldMkLst>
          <pc:docMk/>
          <pc:sldMk cId="2887266785" sldId="593"/>
        </pc:sldMkLst>
        <pc:spChg chg="mod">
          <ac:chgData name="Sonya  Morgan" userId="b5cd544e-e210-4326-8ed3-fe54dfce4093" providerId="ADAL" clId="{3AD74915-CD97-455C-B178-F54A069E8A50}" dt="2022-10-31T03:12:23.515" v="455" actId="26606"/>
          <ac:spMkLst>
            <pc:docMk/>
            <pc:sldMk cId="2887266785" sldId="593"/>
            <ac:spMk id="2" creationId="{2EEE4F03-F54B-44E6-8EC2-A817F51166CF}"/>
          </ac:spMkLst>
        </pc:spChg>
        <pc:spChg chg="mod">
          <ac:chgData name="Sonya  Morgan" userId="b5cd544e-e210-4326-8ed3-fe54dfce4093" providerId="ADAL" clId="{3AD74915-CD97-455C-B178-F54A069E8A50}" dt="2022-10-31T03:12:23.515" v="455" actId="26606"/>
          <ac:spMkLst>
            <pc:docMk/>
            <pc:sldMk cId="2887266785" sldId="593"/>
            <ac:spMk id="3" creationId="{4640E0F6-A462-488F-9842-1831A1275F8A}"/>
          </ac:spMkLst>
        </pc:spChg>
        <pc:spChg chg="mod">
          <ac:chgData name="Sonya  Morgan" userId="b5cd544e-e210-4326-8ed3-fe54dfce4093" providerId="ADAL" clId="{3AD74915-CD97-455C-B178-F54A069E8A50}" dt="2022-10-31T03:12:23.515" v="455" actId="26606"/>
          <ac:spMkLst>
            <pc:docMk/>
            <pc:sldMk cId="2887266785" sldId="593"/>
            <ac:spMk id="6" creationId="{7855E0D0-367F-62B6-DFBE-C951B4D38ACA}"/>
          </ac:spMkLst>
        </pc:spChg>
        <pc:picChg chg="mod">
          <ac:chgData name="Sonya  Morgan" userId="b5cd544e-e210-4326-8ed3-fe54dfce4093" providerId="ADAL" clId="{3AD74915-CD97-455C-B178-F54A069E8A50}" dt="2022-10-31T03:12:23.515" v="455" actId="26606"/>
          <ac:picMkLst>
            <pc:docMk/>
            <pc:sldMk cId="2887266785" sldId="593"/>
            <ac:picMk id="11" creationId="{012EDE0C-76BE-47DA-8639-C5F1809257A6}"/>
          </ac:picMkLst>
        </pc:picChg>
        <pc:cxnChg chg="del">
          <ac:chgData name="Sonya  Morgan" userId="b5cd544e-e210-4326-8ed3-fe54dfce4093" providerId="ADAL" clId="{3AD74915-CD97-455C-B178-F54A069E8A50}" dt="2022-10-31T03:12:23.515" v="455" actId="26606"/>
          <ac:cxnSpMkLst>
            <pc:docMk/>
            <pc:sldMk cId="2887266785" sldId="593"/>
            <ac:cxnSpMk id="36" creationId="{A7F400EE-A8A5-48AF-B4D6-291B52C6F0B0}"/>
          </ac:cxnSpMkLst>
        </pc:cxnChg>
        <pc:cxnChg chg="add">
          <ac:chgData name="Sonya  Morgan" userId="b5cd544e-e210-4326-8ed3-fe54dfce4093" providerId="ADAL" clId="{3AD74915-CD97-455C-B178-F54A069E8A50}" dt="2022-10-31T03:12:23.515" v="455" actId="26606"/>
          <ac:cxnSpMkLst>
            <pc:docMk/>
            <pc:sldMk cId="2887266785" sldId="593"/>
            <ac:cxnSpMk id="41" creationId="{A7F400EE-A8A5-48AF-B4D6-291B52C6F0B0}"/>
          </ac:cxnSpMkLst>
        </pc:cxnChg>
      </pc:sldChg>
      <pc:sldChg chg="addSp delSp modSp add mod">
        <pc:chgData name="Sonya  Morgan" userId="b5cd544e-e210-4326-8ed3-fe54dfce4093" providerId="ADAL" clId="{3AD74915-CD97-455C-B178-F54A069E8A50}" dt="2022-10-31T03:13:35.683" v="481" actId="26606"/>
        <pc:sldMkLst>
          <pc:docMk/>
          <pc:sldMk cId="2531888698" sldId="594"/>
        </pc:sldMkLst>
        <pc:spChg chg="mod">
          <ac:chgData name="Sonya  Morgan" userId="b5cd544e-e210-4326-8ed3-fe54dfce4093" providerId="ADAL" clId="{3AD74915-CD97-455C-B178-F54A069E8A50}" dt="2022-10-31T03:13:35.683" v="481" actId="26606"/>
          <ac:spMkLst>
            <pc:docMk/>
            <pc:sldMk cId="2531888698" sldId="594"/>
            <ac:spMk id="2" creationId="{2EEE4F03-F54B-44E6-8EC2-A817F51166CF}"/>
          </ac:spMkLst>
        </pc:spChg>
        <pc:spChg chg="mod">
          <ac:chgData name="Sonya  Morgan" userId="b5cd544e-e210-4326-8ed3-fe54dfce4093" providerId="ADAL" clId="{3AD74915-CD97-455C-B178-F54A069E8A50}" dt="2022-10-31T03:13:35.683" v="481" actId="26606"/>
          <ac:spMkLst>
            <pc:docMk/>
            <pc:sldMk cId="2531888698" sldId="594"/>
            <ac:spMk id="3" creationId="{4640E0F6-A462-488F-9842-1831A1275F8A}"/>
          </ac:spMkLst>
        </pc:spChg>
        <pc:spChg chg="del">
          <ac:chgData name="Sonya  Morgan" userId="b5cd544e-e210-4326-8ed3-fe54dfce4093" providerId="ADAL" clId="{3AD74915-CD97-455C-B178-F54A069E8A50}" dt="2022-10-31T03:13:34.147" v="480" actId="14826"/>
          <ac:spMkLst>
            <pc:docMk/>
            <pc:sldMk cId="2531888698" sldId="594"/>
            <ac:spMk id="6" creationId="{7855E0D0-367F-62B6-DFBE-C951B4D38ACA}"/>
          </ac:spMkLst>
        </pc:spChg>
        <pc:picChg chg="mod">
          <ac:chgData name="Sonya  Morgan" userId="b5cd544e-e210-4326-8ed3-fe54dfce4093" providerId="ADAL" clId="{3AD74915-CD97-455C-B178-F54A069E8A50}" dt="2022-10-31T03:13:35.683" v="481" actId="26606"/>
          <ac:picMkLst>
            <pc:docMk/>
            <pc:sldMk cId="2531888698" sldId="594"/>
            <ac:picMk id="11" creationId="{012EDE0C-76BE-47DA-8639-C5F1809257A6}"/>
          </ac:picMkLst>
        </pc:picChg>
        <pc:cxnChg chg="del">
          <ac:chgData name="Sonya  Morgan" userId="b5cd544e-e210-4326-8ed3-fe54dfce4093" providerId="ADAL" clId="{3AD74915-CD97-455C-B178-F54A069E8A50}" dt="2022-10-31T03:13:35.683" v="481" actId="26606"/>
          <ac:cxnSpMkLst>
            <pc:docMk/>
            <pc:sldMk cId="2531888698" sldId="594"/>
            <ac:cxnSpMk id="41" creationId="{A7F400EE-A8A5-48AF-B4D6-291B52C6F0B0}"/>
          </ac:cxnSpMkLst>
        </pc:cxnChg>
        <pc:cxnChg chg="add">
          <ac:chgData name="Sonya  Morgan" userId="b5cd544e-e210-4326-8ed3-fe54dfce4093" providerId="ADAL" clId="{3AD74915-CD97-455C-B178-F54A069E8A50}" dt="2022-10-31T03:13:35.683" v="481" actId="26606"/>
          <ac:cxnSpMkLst>
            <pc:docMk/>
            <pc:sldMk cId="2531888698" sldId="594"/>
            <ac:cxnSpMk id="46" creationId="{A7F400EE-A8A5-48AF-B4D6-291B52C6F0B0}"/>
          </ac:cxnSpMkLst>
        </pc:cxnChg>
      </pc:sldChg>
      <pc:sldChg chg="addSp modSp new mod">
        <pc:chgData name="Sonya  Morgan" userId="b5cd544e-e210-4326-8ed3-fe54dfce4093" providerId="ADAL" clId="{3AD74915-CD97-455C-B178-F54A069E8A50}" dt="2022-10-31T03:31:53.682" v="759" actId="20577"/>
        <pc:sldMkLst>
          <pc:docMk/>
          <pc:sldMk cId="1077614477" sldId="595"/>
        </pc:sldMkLst>
        <pc:spChg chg="add mod">
          <ac:chgData name="Sonya  Morgan" userId="b5cd544e-e210-4326-8ed3-fe54dfce4093" providerId="ADAL" clId="{3AD74915-CD97-455C-B178-F54A069E8A50}" dt="2022-10-31T03:27:12.795" v="647" actId="404"/>
          <ac:spMkLst>
            <pc:docMk/>
            <pc:sldMk cId="1077614477" sldId="595"/>
            <ac:spMk id="7" creationId="{8973EC51-8F0E-4414-2432-9F89D5AF4E64}"/>
          </ac:spMkLst>
        </pc:spChg>
        <pc:spChg chg="add mod">
          <ac:chgData name="Sonya  Morgan" userId="b5cd544e-e210-4326-8ed3-fe54dfce4093" providerId="ADAL" clId="{3AD74915-CD97-455C-B178-F54A069E8A50}" dt="2022-10-31T03:31:53.682" v="759" actId="20577"/>
          <ac:spMkLst>
            <pc:docMk/>
            <pc:sldMk cId="1077614477" sldId="595"/>
            <ac:spMk id="8" creationId="{A6F650D6-09CF-CDF9-F098-CD2485DB346F}"/>
          </ac:spMkLst>
        </pc:spChg>
        <pc:picChg chg="add mod">
          <ac:chgData name="Sonya  Morgan" userId="b5cd544e-e210-4326-8ed3-fe54dfce4093" providerId="ADAL" clId="{3AD74915-CD97-455C-B178-F54A069E8A50}" dt="2022-10-31T03:24:17.409" v="598" actId="1076"/>
          <ac:picMkLst>
            <pc:docMk/>
            <pc:sldMk cId="1077614477" sldId="595"/>
            <ac:picMk id="5" creationId="{8D01E966-0CC5-004E-13B8-3B92FBF0C823}"/>
          </ac:picMkLst>
        </pc:picChg>
      </pc:sldChg>
      <pc:sldMasterChg chg="del delSldLayout">
        <pc:chgData name="Sonya  Morgan" userId="b5cd544e-e210-4326-8ed3-fe54dfce4093" providerId="ADAL" clId="{3AD74915-CD97-455C-B178-F54A069E8A50}" dt="2022-10-31T02:40:31.495" v="87" actId="47"/>
        <pc:sldMasterMkLst>
          <pc:docMk/>
          <pc:sldMasterMk cId="2157386822" sldId="2147483648"/>
        </pc:sldMasterMkLst>
        <pc:sldLayoutChg chg="del">
          <pc:chgData name="Sonya  Morgan" userId="b5cd544e-e210-4326-8ed3-fe54dfce4093" providerId="ADAL" clId="{3AD74915-CD97-455C-B178-F54A069E8A50}" dt="2022-10-31T02:40:31.495" v="87" actId="47"/>
          <pc:sldLayoutMkLst>
            <pc:docMk/>
            <pc:sldMasterMk cId="2157386822" sldId="2147483648"/>
            <pc:sldLayoutMk cId="3773691476" sldId="2147483655"/>
          </pc:sldLayoutMkLst>
        </pc:sldLayoutChg>
      </pc:sldMasterChg>
      <pc:sldMasterChg chg="del delSldLayout">
        <pc:chgData name="Sonya  Morgan" userId="b5cd544e-e210-4326-8ed3-fe54dfce4093" providerId="ADAL" clId="{3AD74915-CD97-455C-B178-F54A069E8A50}" dt="2022-10-31T02:43:15.265" v="100" actId="47"/>
        <pc:sldMasterMkLst>
          <pc:docMk/>
          <pc:sldMasterMk cId="2846060612" sldId="2147483684"/>
        </pc:sldMasterMkLst>
        <pc:sldLayoutChg chg="del">
          <pc:chgData name="Sonya  Morgan" userId="b5cd544e-e210-4326-8ed3-fe54dfce4093" providerId="ADAL" clId="{3AD74915-CD97-455C-B178-F54A069E8A50}" dt="2022-10-31T02:43:15.265" v="100" actId="47"/>
          <pc:sldLayoutMkLst>
            <pc:docMk/>
            <pc:sldMasterMk cId="2846060612" sldId="2147483684"/>
            <pc:sldLayoutMk cId="2391982350" sldId="2147483685"/>
          </pc:sldLayoutMkLst>
        </pc:sldLayoutChg>
      </pc:sldMasterChg>
      <pc:sldMasterChg chg="del delSldLayout">
        <pc:chgData name="Sonya  Morgan" userId="b5cd544e-e210-4326-8ed3-fe54dfce4093" providerId="ADAL" clId="{3AD74915-CD97-455C-B178-F54A069E8A50}" dt="2022-10-31T02:40:25.488" v="85" actId="2696"/>
        <pc:sldMasterMkLst>
          <pc:docMk/>
          <pc:sldMasterMk cId="2440073278" sldId="2147483686"/>
        </pc:sldMasterMkLst>
        <pc:sldLayoutChg chg="del">
          <pc:chgData name="Sonya  Morgan" userId="b5cd544e-e210-4326-8ed3-fe54dfce4093" providerId="ADAL" clId="{3AD74915-CD97-455C-B178-F54A069E8A50}" dt="2022-10-31T02:40:25.488" v="85" actId="2696"/>
          <pc:sldLayoutMkLst>
            <pc:docMk/>
            <pc:sldMasterMk cId="2440073278" sldId="2147483686"/>
            <pc:sldLayoutMk cId="4017801965" sldId="2147483687"/>
          </pc:sldLayoutMkLst>
        </pc:sldLayoutChg>
        <pc:sldLayoutChg chg="del">
          <pc:chgData name="Sonya  Morgan" userId="b5cd544e-e210-4326-8ed3-fe54dfce4093" providerId="ADAL" clId="{3AD74915-CD97-455C-B178-F54A069E8A50}" dt="2022-10-31T02:40:25.488" v="85" actId="2696"/>
          <pc:sldLayoutMkLst>
            <pc:docMk/>
            <pc:sldMasterMk cId="2440073278" sldId="2147483686"/>
            <pc:sldLayoutMk cId="2785628088" sldId="2147483688"/>
          </pc:sldLayoutMkLst>
        </pc:sldLayoutChg>
        <pc:sldLayoutChg chg="del">
          <pc:chgData name="Sonya  Morgan" userId="b5cd544e-e210-4326-8ed3-fe54dfce4093" providerId="ADAL" clId="{3AD74915-CD97-455C-B178-F54A069E8A50}" dt="2022-10-31T02:40:25.488" v="85" actId="2696"/>
          <pc:sldLayoutMkLst>
            <pc:docMk/>
            <pc:sldMasterMk cId="2440073278" sldId="2147483686"/>
            <pc:sldLayoutMk cId="1831782324" sldId="2147483689"/>
          </pc:sldLayoutMkLst>
        </pc:sldLayoutChg>
        <pc:sldLayoutChg chg="del">
          <pc:chgData name="Sonya  Morgan" userId="b5cd544e-e210-4326-8ed3-fe54dfce4093" providerId="ADAL" clId="{3AD74915-CD97-455C-B178-F54A069E8A50}" dt="2022-10-31T02:40:25.488" v="85" actId="2696"/>
          <pc:sldLayoutMkLst>
            <pc:docMk/>
            <pc:sldMasterMk cId="2440073278" sldId="2147483686"/>
            <pc:sldLayoutMk cId="2328999644" sldId="2147483690"/>
          </pc:sldLayoutMkLst>
        </pc:sldLayoutChg>
        <pc:sldLayoutChg chg="del">
          <pc:chgData name="Sonya  Morgan" userId="b5cd544e-e210-4326-8ed3-fe54dfce4093" providerId="ADAL" clId="{3AD74915-CD97-455C-B178-F54A069E8A50}" dt="2022-10-31T02:40:25.488" v="85" actId="2696"/>
          <pc:sldLayoutMkLst>
            <pc:docMk/>
            <pc:sldMasterMk cId="2440073278" sldId="2147483686"/>
            <pc:sldLayoutMk cId="738618440" sldId="2147483691"/>
          </pc:sldLayoutMkLst>
        </pc:sldLayoutChg>
        <pc:sldLayoutChg chg="del">
          <pc:chgData name="Sonya  Morgan" userId="b5cd544e-e210-4326-8ed3-fe54dfce4093" providerId="ADAL" clId="{3AD74915-CD97-455C-B178-F54A069E8A50}" dt="2022-10-31T02:40:25.488" v="85" actId="2696"/>
          <pc:sldLayoutMkLst>
            <pc:docMk/>
            <pc:sldMasterMk cId="2440073278" sldId="2147483686"/>
            <pc:sldLayoutMk cId="1839836221" sldId="2147483692"/>
          </pc:sldLayoutMkLst>
        </pc:sldLayoutChg>
        <pc:sldLayoutChg chg="del">
          <pc:chgData name="Sonya  Morgan" userId="b5cd544e-e210-4326-8ed3-fe54dfce4093" providerId="ADAL" clId="{3AD74915-CD97-455C-B178-F54A069E8A50}" dt="2022-10-31T02:40:25.488" v="85" actId="2696"/>
          <pc:sldLayoutMkLst>
            <pc:docMk/>
            <pc:sldMasterMk cId="2440073278" sldId="2147483686"/>
            <pc:sldLayoutMk cId="1555340850" sldId="2147483693"/>
          </pc:sldLayoutMkLst>
        </pc:sldLayoutChg>
        <pc:sldLayoutChg chg="del">
          <pc:chgData name="Sonya  Morgan" userId="b5cd544e-e210-4326-8ed3-fe54dfce4093" providerId="ADAL" clId="{3AD74915-CD97-455C-B178-F54A069E8A50}" dt="2022-10-31T02:40:25.488" v="85" actId="2696"/>
          <pc:sldLayoutMkLst>
            <pc:docMk/>
            <pc:sldMasterMk cId="2440073278" sldId="2147483686"/>
            <pc:sldLayoutMk cId="1187082569" sldId="2147483694"/>
          </pc:sldLayoutMkLst>
        </pc:sldLayoutChg>
        <pc:sldLayoutChg chg="del">
          <pc:chgData name="Sonya  Morgan" userId="b5cd544e-e210-4326-8ed3-fe54dfce4093" providerId="ADAL" clId="{3AD74915-CD97-455C-B178-F54A069E8A50}" dt="2022-10-31T02:40:25.488" v="85" actId="2696"/>
          <pc:sldLayoutMkLst>
            <pc:docMk/>
            <pc:sldMasterMk cId="2440073278" sldId="2147483686"/>
            <pc:sldLayoutMk cId="2929030100" sldId="2147483695"/>
          </pc:sldLayoutMkLst>
        </pc:sldLayoutChg>
        <pc:sldLayoutChg chg="del">
          <pc:chgData name="Sonya  Morgan" userId="b5cd544e-e210-4326-8ed3-fe54dfce4093" providerId="ADAL" clId="{3AD74915-CD97-455C-B178-F54A069E8A50}" dt="2022-10-31T02:40:25.488" v="85" actId="2696"/>
          <pc:sldLayoutMkLst>
            <pc:docMk/>
            <pc:sldMasterMk cId="2440073278" sldId="2147483686"/>
            <pc:sldLayoutMk cId="3885284022" sldId="2147483696"/>
          </pc:sldLayoutMkLst>
        </pc:sldLayoutChg>
        <pc:sldLayoutChg chg="del">
          <pc:chgData name="Sonya  Morgan" userId="b5cd544e-e210-4326-8ed3-fe54dfce4093" providerId="ADAL" clId="{3AD74915-CD97-455C-B178-F54A069E8A50}" dt="2022-10-31T02:40:25.488" v="85" actId="2696"/>
          <pc:sldLayoutMkLst>
            <pc:docMk/>
            <pc:sldMasterMk cId="2440073278" sldId="2147483686"/>
            <pc:sldLayoutMk cId="810923465" sldId="2147483697"/>
          </pc:sldLayoutMkLst>
        </pc:sldLayoutChg>
      </pc:sldMasterChg>
    </pc:docChg>
  </pc:docChgLst>
  <pc:docChgLst>
    <pc:chgData name="Sofia Mahairas" userId="52b9e283-dc3a-4ba4-9706-72a16e2d0a58" providerId="ADAL" clId="{7470C0FA-C9A0-8346-8E04-77467BB09FB2}"/>
    <pc:docChg chg="custSel delSld modSld">
      <pc:chgData name="Sofia Mahairas" userId="52b9e283-dc3a-4ba4-9706-72a16e2d0a58" providerId="ADAL" clId="{7470C0FA-C9A0-8346-8E04-77467BB09FB2}" dt="2021-05-27T22:32:02.128" v="100" actId="113"/>
      <pc:docMkLst>
        <pc:docMk/>
      </pc:docMkLst>
      <pc:sldChg chg="del">
        <pc:chgData name="Sofia Mahairas" userId="52b9e283-dc3a-4ba4-9706-72a16e2d0a58" providerId="ADAL" clId="{7470C0FA-C9A0-8346-8E04-77467BB09FB2}" dt="2021-05-25T16:55:08.760" v="1" actId="2696"/>
        <pc:sldMkLst>
          <pc:docMk/>
          <pc:sldMk cId="3100142830" sldId="256"/>
        </pc:sldMkLst>
      </pc:sldChg>
      <pc:sldChg chg="modNotesTx">
        <pc:chgData name="Sofia Mahairas" userId="52b9e283-dc3a-4ba4-9706-72a16e2d0a58" providerId="ADAL" clId="{7470C0FA-C9A0-8346-8E04-77467BB09FB2}" dt="2021-05-25T17:51:12.684" v="61" actId="20577"/>
        <pc:sldMkLst>
          <pc:docMk/>
          <pc:sldMk cId="3291378240" sldId="266"/>
        </pc:sldMkLst>
      </pc:sldChg>
      <pc:sldChg chg="modNotesTx">
        <pc:chgData name="Sofia Mahairas" userId="52b9e283-dc3a-4ba4-9706-72a16e2d0a58" providerId="ADAL" clId="{7470C0FA-C9A0-8346-8E04-77467BB09FB2}" dt="2021-05-25T17:28:09.318" v="40" actId="20577"/>
        <pc:sldMkLst>
          <pc:docMk/>
          <pc:sldMk cId="3515587506" sldId="271"/>
        </pc:sldMkLst>
      </pc:sldChg>
      <pc:sldChg chg="modNotesTx">
        <pc:chgData name="Sofia Mahairas" userId="52b9e283-dc3a-4ba4-9706-72a16e2d0a58" providerId="ADAL" clId="{7470C0FA-C9A0-8346-8E04-77467BB09FB2}" dt="2021-05-25T17:41:43.882" v="44" actId="20577"/>
        <pc:sldMkLst>
          <pc:docMk/>
          <pc:sldMk cId="201189424" sldId="273"/>
        </pc:sldMkLst>
      </pc:sldChg>
      <pc:sldChg chg="modNotesTx">
        <pc:chgData name="Sofia Mahairas" userId="52b9e283-dc3a-4ba4-9706-72a16e2d0a58" providerId="ADAL" clId="{7470C0FA-C9A0-8346-8E04-77467BB09FB2}" dt="2021-05-25T17:58:05.799" v="66" actId="20577"/>
        <pc:sldMkLst>
          <pc:docMk/>
          <pc:sldMk cId="375367880" sldId="275"/>
        </pc:sldMkLst>
      </pc:sldChg>
      <pc:sldChg chg="modNotesTx">
        <pc:chgData name="Sofia Mahairas" userId="52b9e283-dc3a-4ba4-9706-72a16e2d0a58" providerId="ADAL" clId="{7470C0FA-C9A0-8346-8E04-77467BB09FB2}" dt="2021-05-25T17:10:26.452" v="16" actId="20577"/>
        <pc:sldMkLst>
          <pc:docMk/>
          <pc:sldMk cId="3249880834" sldId="278"/>
        </pc:sldMkLst>
      </pc:sldChg>
      <pc:sldChg chg="modNotesTx">
        <pc:chgData name="Sofia Mahairas" userId="52b9e283-dc3a-4ba4-9706-72a16e2d0a58" providerId="ADAL" clId="{7470C0FA-C9A0-8346-8E04-77467BB09FB2}" dt="2021-05-25T17:11:49.233" v="23" actId="20577"/>
        <pc:sldMkLst>
          <pc:docMk/>
          <pc:sldMk cId="3305181245" sldId="279"/>
        </pc:sldMkLst>
      </pc:sldChg>
      <pc:sldChg chg="modNotesTx">
        <pc:chgData name="Sofia Mahairas" userId="52b9e283-dc3a-4ba4-9706-72a16e2d0a58" providerId="ADAL" clId="{7470C0FA-C9A0-8346-8E04-77467BB09FB2}" dt="2021-05-25T17:49:08.529" v="56" actId="20577"/>
        <pc:sldMkLst>
          <pc:docMk/>
          <pc:sldMk cId="1480783624" sldId="282"/>
        </pc:sldMkLst>
      </pc:sldChg>
      <pc:sldChg chg="modNotesTx">
        <pc:chgData name="Sofia Mahairas" userId="52b9e283-dc3a-4ba4-9706-72a16e2d0a58" providerId="ADAL" clId="{7470C0FA-C9A0-8346-8E04-77467BB09FB2}" dt="2021-05-25T17:43:32.923" v="51" actId="20577"/>
        <pc:sldMkLst>
          <pc:docMk/>
          <pc:sldMk cId="1713078383" sldId="283"/>
        </pc:sldMkLst>
      </pc:sldChg>
      <pc:sldChg chg="modNotesTx">
        <pc:chgData name="Sofia Mahairas" userId="52b9e283-dc3a-4ba4-9706-72a16e2d0a58" providerId="ADAL" clId="{7470C0FA-C9A0-8346-8E04-77467BB09FB2}" dt="2021-05-25T18:07:21.988" v="78" actId="20577"/>
        <pc:sldMkLst>
          <pc:docMk/>
          <pc:sldMk cId="3322791600" sldId="287"/>
        </pc:sldMkLst>
      </pc:sldChg>
      <pc:sldChg chg="addSp delSp modSp mod modNotesTx">
        <pc:chgData name="Sofia Mahairas" userId="52b9e283-dc3a-4ba4-9706-72a16e2d0a58" providerId="ADAL" clId="{7470C0FA-C9A0-8346-8E04-77467BB09FB2}" dt="2021-05-27T22:32:02.128" v="100" actId="113"/>
        <pc:sldMkLst>
          <pc:docMk/>
          <pc:sldMk cId="3337794574" sldId="290"/>
        </pc:sldMkLst>
        <pc:spChg chg="add mod">
          <ac:chgData name="Sofia Mahairas" userId="52b9e283-dc3a-4ba4-9706-72a16e2d0a58" providerId="ADAL" clId="{7470C0FA-C9A0-8346-8E04-77467BB09FB2}" dt="2021-05-27T22:32:02.128" v="100" actId="113"/>
          <ac:spMkLst>
            <pc:docMk/>
            <pc:sldMk cId="3337794574" sldId="290"/>
            <ac:spMk id="4" creationId="{08F43F7A-406D-6A47-B8F1-D02ADCBDB951}"/>
          </ac:spMkLst>
        </pc:spChg>
        <pc:spChg chg="mod">
          <ac:chgData name="Sofia Mahairas" userId="52b9e283-dc3a-4ba4-9706-72a16e2d0a58" providerId="ADAL" clId="{7470C0FA-C9A0-8346-8E04-77467BB09FB2}" dt="2021-05-25T16:56:03.650" v="4" actId="1076"/>
          <ac:spMkLst>
            <pc:docMk/>
            <pc:sldMk cId="3337794574" sldId="290"/>
            <ac:spMk id="9" creationId="{0A892039-6628-4028-9ABD-D23C735DBFFE}"/>
          </ac:spMkLst>
        </pc:spChg>
        <pc:spChg chg="del">
          <ac:chgData name="Sofia Mahairas" userId="52b9e283-dc3a-4ba4-9706-72a16e2d0a58" providerId="ADAL" clId="{7470C0FA-C9A0-8346-8E04-77467BB09FB2}" dt="2021-05-25T16:55:46.560" v="3" actId="478"/>
          <ac:spMkLst>
            <pc:docMk/>
            <pc:sldMk cId="3337794574" sldId="290"/>
            <ac:spMk id="10" creationId="{032DE477-BFE9-43E5-B18F-24B900CB360D}"/>
          </ac:spMkLst>
        </pc:spChg>
        <pc:spChg chg="mod">
          <ac:chgData name="Sofia Mahairas" userId="52b9e283-dc3a-4ba4-9706-72a16e2d0a58" providerId="ADAL" clId="{7470C0FA-C9A0-8346-8E04-77467BB09FB2}" dt="2021-05-25T16:56:18.213" v="6" actId="1076"/>
          <ac:spMkLst>
            <pc:docMk/>
            <pc:sldMk cId="3337794574" sldId="290"/>
            <ac:spMk id="11" creationId="{CA24C08F-1D4A-4A23-A9C0-FB7596782E1B}"/>
          </ac:spMkLst>
        </pc:spChg>
        <pc:spChg chg="mod">
          <ac:chgData name="Sofia Mahairas" userId="52b9e283-dc3a-4ba4-9706-72a16e2d0a58" providerId="ADAL" clId="{7470C0FA-C9A0-8346-8E04-77467BB09FB2}" dt="2021-05-25T16:56:09.629" v="5" actId="1076"/>
          <ac:spMkLst>
            <pc:docMk/>
            <pc:sldMk cId="3337794574" sldId="290"/>
            <ac:spMk id="12" creationId="{B560D41E-19B9-4A2A-AD74-B25CAD053CDD}"/>
          </ac:spMkLst>
        </pc:spChg>
        <pc:picChg chg="mod">
          <ac:chgData name="Sofia Mahairas" userId="52b9e283-dc3a-4ba4-9706-72a16e2d0a58" providerId="ADAL" clId="{7470C0FA-C9A0-8346-8E04-77467BB09FB2}" dt="2021-05-25T16:56:18.213" v="6" actId="1076"/>
          <ac:picMkLst>
            <pc:docMk/>
            <pc:sldMk cId="3337794574" sldId="290"/>
            <ac:picMk id="5" creationId="{7CB07008-B6C6-4EEF-917A-950562E22CEA}"/>
          </ac:picMkLst>
        </pc:picChg>
        <pc:picChg chg="mod">
          <ac:chgData name="Sofia Mahairas" userId="52b9e283-dc3a-4ba4-9706-72a16e2d0a58" providerId="ADAL" clId="{7470C0FA-C9A0-8346-8E04-77467BB09FB2}" dt="2021-05-25T16:56:09.629" v="5" actId="1076"/>
          <ac:picMkLst>
            <pc:docMk/>
            <pc:sldMk cId="3337794574" sldId="290"/>
            <ac:picMk id="6" creationId="{A61061B1-87C1-49F1-B2A4-C8D2C4C0DB63}"/>
          </ac:picMkLst>
        </pc:picChg>
        <pc:picChg chg="del">
          <ac:chgData name="Sofia Mahairas" userId="52b9e283-dc3a-4ba4-9706-72a16e2d0a58" providerId="ADAL" clId="{7470C0FA-C9A0-8346-8E04-77467BB09FB2}" dt="2021-05-25T16:55:38.451" v="2" actId="478"/>
          <ac:picMkLst>
            <pc:docMk/>
            <pc:sldMk cId="3337794574" sldId="290"/>
            <ac:picMk id="7" creationId="{6EAA38CA-71A4-4833-B3E5-B8EDC347AA75}"/>
          </ac:picMkLst>
        </pc:picChg>
        <pc:picChg chg="mod">
          <ac:chgData name="Sofia Mahairas" userId="52b9e283-dc3a-4ba4-9706-72a16e2d0a58" providerId="ADAL" clId="{7470C0FA-C9A0-8346-8E04-77467BB09FB2}" dt="2021-05-25T16:56:03.650" v="4" actId="1076"/>
          <ac:picMkLst>
            <pc:docMk/>
            <pc:sldMk cId="3337794574" sldId="290"/>
            <ac:picMk id="8" creationId="{7615CA56-A6C7-4429-A2D7-4C47242F9596}"/>
          </ac:picMkLst>
        </pc:picChg>
      </pc:sldChg>
      <pc:sldChg chg="delSp modSp">
        <pc:chgData name="Sofia Mahairas" userId="52b9e283-dc3a-4ba4-9706-72a16e2d0a58" providerId="ADAL" clId="{7470C0FA-C9A0-8346-8E04-77467BB09FB2}" dt="2021-05-25T18:09:48.858" v="80" actId="1076"/>
        <pc:sldMkLst>
          <pc:docMk/>
          <pc:sldMk cId="2393722066" sldId="292"/>
        </pc:sldMkLst>
        <pc:spChg chg="mod">
          <ac:chgData name="Sofia Mahairas" userId="52b9e283-dc3a-4ba4-9706-72a16e2d0a58" providerId="ADAL" clId="{7470C0FA-C9A0-8346-8E04-77467BB09FB2}" dt="2021-05-25T18:09:48.858" v="80" actId="1076"/>
          <ac:spMkLst>
            <pc:docMk/>
            <pc:sldMk cId="2393722066" sldId="292"/>
            <ac:spMk id="18" creationId="{4870633D-BA57-46BE-BF6E-865BEE3B8A7B}"/>
          </ac:spMkLst>
        </pc:spChg>
        <pc:spChg chg="mod">
          <ac:chgData name="Sofia Mahairas" userId="52b9e283-dc3a-4ba4-9706-72a16e2d0a58" providerId="ADAL" clId="{7470C0FA-C9A0-8346-8E04-77467BB09FB2}" dt="2021-05-25T18:09:48.858" v="80" actId="1076"/>
          <ac:spMkLst>
            <pc:docMk/>
            <pc:sldMk cId="2393722066" sldId="292"/>
            <ac:spMk id="19" creationId="{6C205D3A-336C-4F51-A4C9-F3CE38520A25}"/>
          </ac:spMkLst>
        </pc:spChg>
        <pc:grpChg chg="del">
          <ac:chgData name="Sofia Mahairas" userId="52b9e283-dc3a-4ba4-9706-72a16e2d0a58" providerId="ADAL" clId="{7470C0FA-C9A0-8346-8E04-77467BB09FB2}" dt="2021-05-25T18:09:38.711" v="79" actId="478"/>
          <ac:grpSpMkLst>
            <pc:docMk/>
            <pc:sldMk cId="2393722066" sldId="292"/>
            <ac:grpSpMk id="12" creationId="{5182E0F9-0BE6-4053-A539-9DD501F415A4}"/>
          </ac:grpSpMkLst>
        </pc:grpChg>
        <pc:grpChg chg="mod">
          <ac:chgData name="Sofia Mahairas" userId="52b9e283-dc3a-4ba4-9706-72a16e2d0a58" providerId="ADAL" clId="{7470C0FA-C9A0-8346-8E04-77467BB09FB2}" dt="2021-05-25T18:09:48.858" v="80" actId="1076"/>
          <ac:grpSpMkLst>
            <pc:docMk/>
            <pc:sldMk cId="2393722066" sldId="292"/>
            <ac:grpSpMk id="16" creationId="{0DD3B736-ED3E-487E-9562-57A98DC71F5E}"/>
          </ac:grpSpMkLst>
        </pc:grpChg>
        <pc:picChg chg="mod">
          <ac:chgData name="Sofia Mahairas" userId="52b9e283-dc3a-4ba4-9706-72a16e2d0a58" providerId="ADAL" clId="{7470C0FA-C9A0-8346-8E04-77467BB09FB2}" dt="2021-05-25T18:09:48.858" v="80" actId="1076"/>
          <ac:picMkLst>
            <pc:docMk/>
            <pc:sldMk cId="2393722066" sldId="292"/>
            <ac:picMk id="17" creationId="{E8273CA1-A52B-4B06-958C-C987BD5A4E1F}"/>
          </ac:picMkLst>
        </pc:picChg>
      </pc:sldChg>
      <pc:sldChg chg="modNotesTx">
        <pc:chgData name="Sofia Mahairas" userId="52b9e283-dc3a-4ba4-9706-72a16e2d0a58" providerId="ADAL" clId="{7470C0FA-C9A0-8346-8E04-77467BB09FB2}" dt="2021-05-25T18:01:02.651" v="70" actId="20577"/>
        <pc:sldMkLst>
          <pc:docMk/>
          <pc:sldMk cId="748723624" sldId="297"/>
        </pc:sldMkLst>
      </pc:sldChg>
      <pc:sldChg chg="modNotesTx">
        <pc:chgData name="Sofia Mahairas" userId="52b9e283-dc3a-4ba4-9706-72a16e2d0a58" providerId="ADAL" clId="{7470C0FA-C9A0-8346-8E04-77467BB09FB2}" dt="2021-05-25T18:05:40.993" v="74" actId="20577"/>
        <pc:sldMkLst>
          <pc:docMk/>
          <pc:sldMk cId="3966082811" sldId="299"/>
        </pc:sldMkLst>
      </pc:sldChg>
      <pc:sldChg chg="modNotesTx">
        <pc:chgData name="Sofia Mahairas" userId="52b9e283-dc3a-4ba4-9706-72a16e2d0a58" providerId="ADAL" clId="{7470C0FA-C9A0-8346-8E04-77467BB09FB2}" dt="2021-05-25T17:18:39.955" v="27" actId="20577"/>
        <pc:sldMkLst>
          <pc:docMk/>
          <pc:sldMk cId="3202340221" sldId="301"/>
        </pc:sldMkLst>
      </pc:sldChg>
      <pc:sldChg chg="modNotesTx">
        <pc:chgData name="Sofia Mahairas" userId="52b9e283-dc3a-4ba4-9706-72a16e2d0a58" providerId="ADAL" clId="{7470C0FA-C9A0-8346-8E04-77467BB09FB2}" dt="2021-05-25T17:20:12.174" v="34" actId="20577"/>
        <pc:sldMkLst>
          <pc:docMk/>
          <pc:sldMk cId="3077545260" sldId="303"/>
        </pc:sldMkLst>
      </pc:sldChg>
      <pc:sldChg chg="modSp mod">
        <pc:chgData name="Sofia Mahairas" userId="52b9e283-dc3a-4ba4-9706-72a16e2d0a58" providerId="ADAL" clId="{7470C0FA-C9A0-8346-8E04-77467BB09FB2}" dt="2021-05-25T16:54:56.965" v="0" actId="20577"/>
        <pc:sldMkLst>
          <pc:docMk/>
          <pc:sldMk cId="3564712962" sldId="577"/>
        </pc:sldMkLst>
        <pc:spChg chg="mod">
          <ac:chgData name="Sofia Mahairas" userId="52b9e283-dc3a-4ba4-9706-72a16e2d0a58" providerId="ADAL" clId="{7470C0FA-C9A0-8346-8E04-77467BB09FB2}" dt="2021-05-25T16:54:56.965" v="0" actId="20577"/>
          <ac:spMkLst>
            <pc:docMk/>
            <pc:sldMk cId="3564712962" sldId="577"/>
            <ac:spMk id="3" creationId="{0AAE87B9-A0DD-474A-B790-40DFD36E1424}"/>
          </ac:spMkLst>
        </pc:spChg>
      </pc:sldChg>
    </pc:docChg>
  </pc:docChgLst>
  <pc:docChgLst>
    <pc:chgData name="Karolina Viera" userId="205eecc6-5b0d-4e91-b39b-5194717be1de" providerId="ADAL" clId="{9AC31FB5-BAFC-6D4C-BFE2-57D968D2C1E6}"/>
    <pc:docChg chg="undo custSel addSld delSld modSld sldOrd">
      <pc:chgData name="Karolina Viera" userId="205eecc6-5b0d-4e91-b39b-5194717be1de" providerId="ADAL" clId="{9AC31FB5-BAFC-6D4C-BFE2-57D968D2C1E6}" dt="2022-08-03T19:07:24.224" v="228" actId="20577"/>
      <pc:docMkLst>
        <pc:docMk/>
      </pc:docMkLst>
      <pc:sldChg chg="modSp mod">
        <pc:chgData name="Karolina Viera" userId="205eecc6-5b0d-4e91-b39b-5194717be1de" providerId="ADAL" clId="{9AC31FB5-BAFC-6D4C-BFE2-57D968D2C1E6}" dt="2022-08-02T18:09:17.644" v="139" actId="20577"/>
        <pc:sldMkLst>
          <pc:docMk/>
          <pc:sldMk cId="3430678451" sldId="257"/>
        </pc:sldMkLst>
        <pc:spChg chg="mod">
          <ac:chgData name="Karolina Viera" userId="205eecc6-5b0d-4e91-b39b-5194717be1de" providerId="ADAL" clId="{9AC31FB5-BAFC-6D4C-BFE2-57D968D2C1E6}" dt="2022-08-02T18:09:17.644" v="139" actId="20577"/>
          <ac:spMkLst>
            <pc:docMk/>
            <pc:sldMk cId="3430678451" sldId="257"/>
            <ac:spMk id="3" creationId="{D07E3D87-31AA-4640-B332-D4E2B8EB2392}"/>
          </ac:spMkLst>
        </pc:spChg>
      </pc:sldChg>
      <pc:sldChg chg="addSp delSp modSp mod">
        <pc:chgData name="Karolina Viera" userId="205eecc6-5b0d-4e91-b39b-5194717be1de" providerId="ADAL" clId="{9AC31FB5-BAFC-6D4C-BFE2-57D968D2C1E6}" dt="2022-08-02T17:51:47.521" v="10" actId="26606"/>
        <pc:sldMkLst>
          <pc:docMk/>
          <pc:sldMk cId="3305181245" sldId="279"/>
        </pc:sldMkLst>
        <pc:spChg chg="mod">
          <ac:chgData name="Karolina Viera" userId="205eecc6-5b0d-4e91-b39b-5194717be1de" providerId="ADAL" clId="{9AC31FB5-BAFC-6D4C-BFE2-57D968D2C1E6}" dt="2022-08-02T17:51:47.521" v="10" actId="26606"/>
          <ac:spMkLst>
            <pc:docMk/>
            <pc:sldMk cId="3305181245" sldId="279"/>
            <ac:spMk id="2" creationId="{97D0E5A8-C796-4500-98D7-680DDD689592}"/>
          </ac:spMkLst>
        </pc:spChg>
        <pc:spChg chg="mod">
          <ac:chgData name="Karolina Viera" userId="205eecc6-5b0d-4e91-b39b-5194717be1de" providerId="ADAL" clId="{9AC31FB5-BAFC-6D4C-BFE2-57D968D2C1E6}" dt="2022-08-02T17:51:47.521" v="10" actId="26606"/>
          <ac:spMkLst>
            <pc:docMk/>
            <pc:sldMk cId="3305181245" sldId="279"/>
            <ac:spMk id="3" creationId="{B148DABE-219C-4614-9130-1491C73A016D}"/>
          </ac:spMkLst>
        </pc:spChg>
        <pc:spChg chg="del">
          <ac:chgData name="Karolina Viera" userId="205eecc6-5b0d-4e91-b39b-5194717be1de" providerId="ADAL" clId="{9AC31FB5-BAFC-6D4C-BFE2-57D968D2C1E6}" dt="2022-08-02T17:50:01.005" v="1" actId="478"/>
          <ac:spMkLst>
            <pc:docMk/>
            <pc:sldMk cId="3305181245" sldId="279"/>
            <ac:spMk id="4" creationId="{E6980C1B-6535-4C81-9006-9A273838D2E0}"/>
          </ac:spMkLst>
        </pc:spChg>
        <pc:spChg chg="mod ord">
          <ac:chgData name="Karolina Viera" userId="205eecc6-5b0d-4e91-b39b-5194717be1de" providerId="ADAL" clId="{9AC31FB5-BAFC-6D4C-BFE2-57D968D2C1E6}" dt="2022-08-02T17:51:47.521" v="10" actId="26606"/>
          <ac:spMkLst>
            <pc:docMk/>
            <pc:sldMk cId="3305181245" sldId="279"/>
            <ac:spMk id="5" creationId="{DF1C4381-96D0-4741-86B2-438C4F951506}"/>
          </ac:spMkLst>
        </pc:spChg>
        <pc:spChg chg="del">
          <ac:chgData name="Karolina Viera" userId="205eecc6-5b0d-4e91-b39b-5194717be1de" providerId="ADAL" clId="{9AC31FB5-BAFC-6D4C-BFE2-57D968D2C1E6}" dt="2022-08-02T17:49:57.179" v="0" actId="478"/>
          <ac:spMkLst>
            <pc:docMk/>
            <pc:sldMk cId="3305181245" sldId="279"/>
            <ac:spMk id="8" creationId="{0CF24700-D9BA-4E67-92B4-A950CFD659E0}"/>
          </ac:spMkLst>
        </pc:spChg>
        <pc:spChg chg="add del">
          <ac:chgData name="Karolina Viera" userId="205eecc6-5b0d-4e91-b39b-5194717be1de" providerId="ADAL" clId="{9AC31FB5-BAFC-6D4C-BFE2-57D968D2C1E6}" dt="2022-08-02T17:51:47.521" v="10" actId="26606"/>
          <ac:spMkLst>
            <pc:docMk/>
            <pc:sldMk cId="3305181245" sldId="279"/>
            <ac:spMk id="30" creationId="{5E39A796-BE83-48B1-B33F-35C4A32AAB57}"/>
          </ac:spMkLst>
        </pc:spChg>
        <pc:spChg chg="add del">
          <ac:chgData name="Karolina Viera" userId="205eecc6-5b0d-4e91-b39b-5194717be1de" providerId="ADAL" clId="{9AC31FB5-BAFC-6D4C-BFE2-57D968D2C1E6}" dt="2022-08-02T17:51:47.521" v="10" actId="26606"/>
          <ac:spMkLst>
            <pc:docMk/>
            <pc:sldMk cId="3305181245" sldId="279"/>
            <ac:spMk id="31" creationId="{72F84B47-E267-4194-8194-831DB7B5547F}"/>
          </ac:spMkLst>
        </pc:spChg>
        <pc:spChg chg="add del">
          <ac:chgData name="Karolina Viera" userId="205eecc6-5b0d-4e91-b39b-5194717be1de" providerId="ADAL" clId="{9AC31FB5-BAFC-6D4C-BFE2-57D968D2C1E6}" dt="2022-08-02T17:51:44.566" v="7" actId="26606"/>
          <ac:spMkLst>
            <pc:docMk/>
            <pc:sldMk cId="3305181245" sldId="279"/>
            <ac:spMk id="36" creationId="{C232B152-3720-4D3B-97ED-45CE5483F16F}"/>
          </ac:spMkLst>
        </pc:spChg>
        <pc:spChg chg="add del">
          <ac:chgData name="Karolina Viera" userId="205eecc6-5b0d-4e91-b39b-5194717be1de" providerId="ADAL" clId="{9AC31FB5-BAFC-6D4C-BFE2-57D968D2C1E6}" dt="2022-08-02T17:51:44.566" v="7" actId="26606"/>
          <ac:spMkLst>
            <pc:docMk/>
            <pc:sldMk cId="3305181245" sldId="279"/>
            <ac:spMk id="38" creationId="{11BAB570-FF10-4E96-8A3F-FA9804702B89}"/>
          </ac:spMkLst>
        </pc:spChg>
        <pc:spChg chg="add del">
          <ac:chgData name="Karolina Viera" userId="205eecc6-5b0d-4e91-b39b-5194717be1de" providerId="ADAL" clId="{9AC31FB5-BAFC-6D4C-BFE2-57D968D2C1E6}" dt="2022-08-02T17:51:44.566" v="7" actId="26606"/>
          <ac:spMkLst>
            <pc:docMk/>
            <pc:sldMk cId="3305181245" sldId="279"/>
            <ac:spMk id="40" creationId="{4B9FAFB2-BEB5-4848-8018-BCAD99E2E1AA}"/>
          </ac:spMkLst>
        </pc:spChg>
        <pc:spChg chg="add del">
          <ac:chgData name="Karolina Viera" userId="205eecc6-5b0d-4e91-b39b-5194717be1de" providerId="ADAL" clId="{9AC31FB5-BAFC-6D4C-BFE2-57D968D2C1E6}" dt="2022-08-02T17:51:47.497" v="9" actId="26606"/>
          <ac:spMkLst>
            <pc:docMk/>
            <pc:sldMk cId="3305181245" sldId="279"/>
            <ac:spMk id="42" creationId="{F13C74B1-5B17-4795-BED0-7140497B445A}"/>
          </ac:spMkLst>
        </pc:spChg>
        <pc:spChg chg="add del">
          <ac:chgData name="Karolina Viera" userId="205eecc6-5b0d-4e91-b39b-5194717be1de" providerId="ADAL" clId="{9AC31FB5-BAFC-6D4C-BFE2-57D968D2C1E6}" dt="2022-08-02T17:51:47.497" v="9" actId="26606"/>
          <ac:spMkLst>
            <pc:docMk/>
            <pc:sldMk cId="3305181245" sldId="279"/>
            <ac:spMk id="43" creationId="{D4974D33-8DC5-464E-8C6D-BE58F0669C17}"/>
          </ac:spMkLst>
        </pc:spChg>
        <pc:spChg chg="add">
          <ac:chgData name="Karolina Viera" userId="205eecc6-5b0d-4e91-b39b-5194717be1de" providerId="ADAL" clId="{9AC31FB5-BAFC-6D4C-BFE2-57D968D2C1E6}" dt="2022-08-02T17:51:47.521" v="10" actId="26606"/>
          <ac:spMkLst>
            <pc:docMk/>
            <pc:sldMk cId="3305181245" sldId="279"/>
            <ac:spMk id="45" creationId="{35F0E358-1E49-4920-80D8-C3D138708838}"/>
          </ac:spMkLst>
        </pc:spChg>
        <pc:spChg chg="add">
          <ac:chgData name="Karolina Viera" userId="205eecc6-5b0d-4e91-b39b-5194717be1de" providerId="ADAL" clId="{9AC31FB5-BAFC-6D4C-BFE2-57D968D2C1E6}" dt="2022-08-02T17:51:47.521" v="10" actId="26606"/>
          <ac:spMkLst>
            <pc:docMk/>
            <pc:sldMk cId="3305181245" sldId="279"/>
            <ac:spMk id="46" creationId="{E2D2362D-7010-4036-B9CA-03DFC8EB3B01}"/>
          </ac:spMkLst>
        </pc:spChg>
        <pc:spChg chg="add">
          <ac:chgData name="Karolina Viera" userId="205eecc6-5b0d-4e91-b39b-5194717be1de" providerId="ADAL" clId="{9AC31FB5-BAFC-6D4C-BFE2-57D968D2C1E6}" dt="2022-08-02T17:51:47.521" v="10" actId="26606"/>
          <ac:spMkLst>
            <pc:docMk/>
            <pc:sldMk cId="3305181245" sldId="279"/>
            <ac:spMk id="47" creationId="{DC85BF5E-2BD6-4E5B-8EA3-420B45BB03FA}"/>
          </ac:spMkLst>
        </pc:spChg>
        <pc:spChg chg="add">
          <ac:chgData name="Karolina Viera" userId="205eecc6-5b0d-4e91-b39b-5194717be1de" providerId="ADAL" clId="{9AC31FB5-BAFC-6D4C-BFE2-57D968D2C1E6}" dt="2022-08-02T17:51:47.521" v="10" actId="26606"/>
          <ac:spMkLst>
            <pc:docMk/>
            <pc:sldMk cId="3305181245" sldId="279"/>
            <ac:spMk id="48" creationId="{740D8E28-91B5-42B0-9D6C-B777D8AD90C2}"/>
          </ac:spMkLst>
        </pc:spChg>
        <pc:picChg chg="del">
          <ac:chgData name="Karolina Viera" userId="205eecc6-5b0d-4e91-b39b-5194717be1de" providerId="ADAL" clId="{9AC31FB5-BAFC-6D4C-BFE2-57D968D2C1E6}" dt="2022-08-02T17:49:57.179" v="0" actId="478"/>
          <ac:picMkLst>
            <pc:docMk/>
            <pc:sldMk cId="3305181245" sldId="279"/>
            <ac:picMk id="7" creationId="{19DB1324-7049-4730-83A5-DDABE5961C00}"/>
          </ac:picMkLst>
        </pc:picChg>
        <pc:picChg chg="add mod ord">
          <ac:chgData name="Karolina Viera" userId="205eecc6-5b0d-4e91-b39b-5194717be1de" providerId="ADAL" clId="{9AC31FB5-BAFC-6D4C-BFE2-57D968D2C1E6}" dt="2022-08-02T17:51:47.521" v="10" actId="26606"/>
          <ac:picMkLst>
            <pc:docMk/>
            <pc:sldMk cId="3305181245" sldId="279"/>
            <ac:picMk id="9" creationId="{EADAE9E4-5532-F1E6-714E-0EDCB54B558D}"/>
          </ac:picMkLst>
        </pc:picChg>
      </pc:sldChg>
      <pc:sldChg chg="modSp new mod ord">
        <pc:chgData name="Karolina Viera" userId="205eecc6-5b0d-4e91-b39b-5194717be1de" providerId="ADAL" clId="{9AC31FB5-BAFC-6D4C-BFE2-57D968D2C1E6}" dt="2022-08-02T18:08:49.362" v="104" actId="20578"/>
        <pc:sldMkLst>
          <pc:docMk/>
          <pc:sldMk cId="197067231" sldId="579"/>
        </pc:sldMkLst>
        <pc:spChg chg="mod">
          <ac:chgData name="Karolina Viera" userId="205eecc6-5b0d-4e91-b39b-5194717be1de" providerId="ADAL" clId="{9AC31FB5-BAFC-6D4C-BFE2-57D968D2C1E6}" dt="2022-08-02T17:52:38.505" v="42" actId="20577"/>
          <ac:spMkLst>
            <pc:docMk/>
            <pc:sldMk cId="197067231" sldId="579"/>
            <ac:spMk id="2" creationId="{9D0E8693-3F9F-09B4-4646-3E62ABED3DD3}"/>
          </ac:spMkLst>
        </pc:spChg>
        <pc:spChg chg="mod">
          <ac:chgData name="Karolina Viera" userId="205eecc6-5b0d-4e91-b39b-5194717be1de" providerId="ADAL" clId="{9AC31FB5-BAFC-6D4C-BFE2-57D968D2C1E6}" dt="2022-08-02T18:08:36.456" v="103" actId="20577"/>
          <ac:spMkLst>
            <pc:docMk/>
            <pc:sldMk cId="197067231" sldId="579"/>
            <ac:spMk id="3" creationId="{497A78A9-20CB-279D-3DFC-03BA4CA3FD2D}"/>
          </ac:spMkLst>
        </pc:spChg>
      </pc:sldChg>
      <pc:sldChg chg="new del">
        <pc:chgData name="Karolina Viera" userId="205eecc6-5b0d-4e91-b39b-5194717be1de" providerId="ADAL" clId="{9AC31FB5-BAFC-6D4C-BFE2-57D968D2C1E6}" dt="2022-08-02T18:11:02.689" v="141" actId="2696"/>
        <pc:sldMkLst>
          <pc:docMk/>
          <pc:sldMk cId="1505276432" sldId="580"/>
        </pc:sldMkLst>
      </pc:sldChg>
      <pc:sldChg chg="modSp new mod">
        <pc:chgData name="Karolina Viera" userId="205eecc6-5b0d-4e91-b39b-5194717be1de" providerId="ADAL" clId="{9AC31FB5-BAFC-6D4C-BFE2-57D968D2C1E6}" dt="2022-08-02T18:17:59.494" v="145" actId="27636"/>
        <pc:sldMkLst>
          <pc:docMk/>
          <pc:sldMk cId="3758872326" sldId="580"/>
        </pc:sldMkLst>
        <pc:spChg chg="mod">
          <ac:chgData name="Karolina Viera" userId="205eecc6-5b0d-4e91-b39b-5194717be1de" providerId="ADAL" clId="{9AC31FB5-BAFC-6D4C-BFE2-57D968D2C1E6}" dt="2022-08-02T18:17:59.494" v="145" actId="27636"/>
          <ac:spMkLst>
            <pc:docMk/>
            <pc:sldMk cId="3758872326" sldId="580"/>
            <ac:spMk id="3" creationId="{FA7BC350-B0C0-B73F-08E2-71E4029B2EB7}"/>
          </ac:spMkLst>
        </pc:spChg>
      </pc:sldChg>
      <pc:sldChg chg="modSp new mod">
        <pc:chgData name="Karolina Viera" userId="205eecc6-5b0d-4e91-b39b-5194717be1de" providerId="ADAL" clId="{9AC31FB5-BAFC-6D4C-BFE2-57D968D2C1E6}" dt="2022-08-02T18:20:04.907" v="180" actId="20577"/>
        <pc:sldMkLst>
          <pc:docMk/>
          <pc:sldMk cId="1191537959" sldId="581"/>
        </pc:sldMkLst>
        <pc:spChg chg="mod">
          <ac:chgData name="Karolina Viera" userId="205eecc6-5b0d-4e91-b39b-5194717be1de" providerId="ADAL" clId="{9AC31FB5-BAFC-6D4C-BFE2-57D968D2C1E6}" dt="2022-08-02T18:20:04.907" v="180" actId="20577"/>
          <ac:spMkLst>
            <pc:docMk/>
            <pc:sldMk cId="1191537959" sldId="581"/>
            <ac:spMk id="2" creationId="{B651C72E-19C6-BF9D-06A1-838173CCF41F}"/>
          </ac:spMkLst>
        </pc:spChg>
      </pc:sldChg>
      <pc:sldChg chg="modSp new mod modNotesTx">
        <pc:chgData name="Karolina Viera" userId="205eecc6-5b0d-4e91-b39b-5194717be1de" providerId="ADAL" clId="{9AC31FB5-BAFC-6D4C-BFE2-57D968D2C1E6}" dt="2022-08-03T19:07:24.224" v="228" actId="20577"/>
        <pc:sldMkLst>
          <pc:docMk/>
          <pc:sldMk cId="4197801789" sldId="582"/>
        </pc:sldMkLst>
        <pc:spChg chg="mod">
          <ac:chgData name="Karolina Viera" userId="205eecc6-5b0d-4e91-b39b-5194717be1de" providerId="ADAL" clId="{9AC31FB5-BAFC-6D4C-BFE2-57D968D2C1E6}" dt="2022-08-03T19:05:02.975" v="218" actId="20577"/>
          <ac:spMkLst>
            <pc:docMk/>
            <pc:sldMk cId="4197801789" sldId="582"/>
            <ac:spMk id="2" creationId="{D957E261-7471-4B76-5728-15A4AADCE13C}"/>
          </ac:spMkLst>
        </pc:spChg>
        <pc:spChg chg="mod">
          <ac:chgData name="Karolina Viera" userId="205eecc6-5b0d-4e91-b39b-5194717be1de" providerId="ADAL" clId="{9AC31FB5-BAFC-6D4C-BFE2-57D968D2C1E6}" dt="2022-08-03T19:07:24.224" v="228" actId="20577"/>
          <ac:spMkLst>
            <pc:docMk/>
            <pc:sldMk cId="4197801789" sldId="582"/>
            <ac:spMk id="3" creationId="{2FAE7257-B10B-1CD2-4E2B-C1A8E8D41B75}"/>
          </ac:spMkLst>
        </pc:spChg>
      </pc:sldChg>
    </pc:docChg>
  </pc:docChgLst>
  <pc:docChgLst>
    <pc:chgData name="Sofia Mahairas" userId="52b9e283-dc3a-4ba4-9706-72a16e2d0a58" providerId="ADAL" clId="{AD2EAB47-2F8F-6540-ACC4-C44AF25B7B7D}"/>
    <pc:docChg chg="modSld">
      <pc:chgData name="Sofia Mahairas" userId="52b9e283-dc3a-4ba4-9706-72a16e2d0a58" providerId="ADAL" clId="{AD2EAB47-2F8F-6540-ACC4-C44AF25B7B7D}" dt="2021-05-10T15:00:33.743" v="51" actId="20577"/>
      <pc:docMkLst>
        <pc:docMk/>
      </pc:docMkLst>
      <pc:sldChg chg="modSp mod">
        <pc:chgData name="Sofia Mahairas" userId="52b9e283-dc3a-4ba4-9706-72a16e2d0a58" providerId="ADAL" clId="{AD2EAB47-2F8F-6540-ACC4-C44AF25B7B7D}" dt="2021-05-10T14:58:59.550" v="0" actId="2"/>
        <pc:sldMkLst>
          <pc:docMk/>
          <pc:sldMk cId="3430678451" sldId="257"/>
        </pc:sldMkLst>
        <pc:spChg chg="mod">
          <ac:chgData name="Sofia Mahairas" userId="52b9e283-dc3a-4ba4-9706-72a16e2d0a58" providerId="ADAL" clId="{AD2EAB47-2F8F-6540-ACC4-C44AF25B7B7D}" dt="2021-05-10T14:58:59.550" v="0" actId="2"/>
          <ac:spMkLst>
            <pc:docMk/>
            <pc:sldMk cId="3430678451" sldId="257"/>
            <ac:spMk id="4" creationId="{19FA65AF-CBE2-4062-80CD-A3DD0A39A830}"/>
          </ac:spMkLst>
        </pc:spChg>
      </pc:sldChg>
      <pc:sldChg chg="modSp mod">
        <pc:chgData name="Sofia Mahairas" userId="52b9e283-dc3a-4ba4-9706-72a16e2d0a58" providerId="ADAL" clId="{AD2EAB47-2F8F-6540-ACC4-C44AF25B7B7D}" dt="2021-05-10T14:59:19.038" v="9" actId="20577"/>
        <pc:sldMkLst>
          <pc:docMk/>
          <pc:sldMk cId="1093167579" sldId="262"/>
        </pc:sldMkLst>
        <pc:spChg chg="mod">
          <ac:chgData name="Sofia Mahairas" userId="52b9e283-dc3a-4ba4-9706-72a16e2d0a58" providerId="ADAL" clId="{AD2EAB47-2F8F-6540-ACC4-C44AF25B7B7D}" dt="2021-05-10T14:59:19.038" v="9" actId="20577"/>
          <ac:spMkLst>
            <pc:docMk/>
            <pc:sldMk cId="1093167579" sldId="262"/>
            <ac:spMk id="17" creationId="{2CECFD5F-8176-4888-B17C-12DF3250A1F6}"/>
          </ac:spMkLst>
        </pc:spChg>
      </pc:sldChg>
      <pc:sldChg chg="modNotesTx">
        <pc:chgData name="Sofia Mahairas" userId="52b9e283-dc3a-4ba4-9706-72a16e2d0a58" providerId="ADAL" clId="{AD2EAB47-2F8F-6540-ACC4-C44AF25B7B7D}" dt="2021-05-10T15:00:07.756" v="39" actId="2"/>
        <pc:sldMkLst>
          <pc:docMk/>
          <pc:sldMk cId="2875076427" sldId="265"/>
        </pc:sldMkLst>
      </pc:sldChg>
      <pc:sldChg chg="modSp mod">
        <pc:chgData name="Sofia Mahairas" userId="52b9e283-dc3a-4ba4-9706-72a16e2d0a58" providerId="ADAL" clId="{AD2EAB47-2F8F-6540-ACC4-C44AF25B7B7D}" dt="2021-05-10T15:00:09.776" v="41" actId="2"/>
        <pc:sldMkLst>
          <pc:docMk/>
          <pc:sldMk cId="3815926227" sldId="267"/>
        </pc:sldMkLst>
        <pc:spChg chg="mod">
          <ac:chgData name="Sofia Mahairas" userId="52b9e283-dc3a-4ba4-9706-72a16e2d0a58" providerId="ADAL" clId="{AD2EAB47-2F8F-6540-ACC4-C44AF25B7B7D}" dt="2021-05-10T15:00:09.776" v="41" actId="2"/>
          <ac:spMkLst>
            <pc:docMk/>
            <pc:sldMk cId="3815926227" sldId="267"/>
            <ac:spMk id="3" creationId="{29894B0D-8EDB-40CA-AF3E-2E737C5DE9DD}"/>
          </ac:spMkLst>
        </pc:spChg>
      </pc:sldChg>
      <pc:sldChg chg="modNotesTx">
        <pc:chgData name="Sofia Mahairas" userId="52b9e283-dc3a-4ba4-9706-72a16e2d0a58" providerId="ADAL" clId="{AD2EAB47-2F8F-6540-ACC4-C44AF25B7B7D}" dt="2021-05-10T15:00:14.014" v="44" actId="2"/>
        <pc:sldMkLst>
          <pc:docMk/>
          <pc:sldMk cId="375367880" sldId="275"/>
        </pc:sldMkLst>
      </pc:sldChg>
      <pc:sldChg chg="modSp mod modNotesTx">
        <pc:chgData name="Sofia Mahairas" userId="52b9e283-dc3a-4ba4-9706-72a16e2d0a58" providerId="ADAL" clId="{AD2EAB47-2F8F-6540-ACC4-C44AF25B7B7D}" dt="2021-05-10T14:59:03.339" v="4" actId="2"/>
        <pc:sldMkLst>
          <pc:docMk/>
          <pc:sldMk cId="1449519640" sldId="277"/>
        </pc:sldMkLst>
        <pc:spChg chg="mod">
          <ac:chgData name="Sofia Mahairas" userId="52b9e283-dc3a-4ba4-9706-72a16e2d0a58" providerId="ADAL" clId="{AD2EAB47-2F8F-6540-ACC4-C44AF25B7B7D}" dt="2021-05-10T14:59:02.284" v="3" actId="2"/>
          <ac:spMkLst>
            <pc:docMk/>
            <pc:sldMk cId="1449519640" sldId="277"/>
            <ac:spMk id="4" creationId="{2D1A2C68-1BDC-4380-8BEE-2E3D0956DB2B}"/>
          </ac:spMkLst>
        </pc:spChg>
      </pc:sldChg>
      <pc:sldChg chg="modSp mod">
        <pc:chgData name="Sofia Mahairas" userId="52b9e283-dc3a-4ba4-9706-72a16e2d0a58" providerId="ADAL" clId="{AD2EAB47-2F8F-6540-ACC4-C44AF25B7B7D}" dt="2021-05-10T14:59:00.693" v="1" actId="2"/>
        <pc:sldMkLst>
          <pc:docMk/>
          <pc:sldMk cId="3249880834" sldId="278"/>
        </pc:sldMkLst>
        <pc:spChg chg="mod">
          <ac:chgData name="Sofia Mahairas" userId="52b9e283-dc3a-4ba4-9706-72a16e2d0a58" providerId="ADAL" clId="{AD2EAB47-2F8F-6540-ACC4-C44AF25B7B7D}" dt="2021-05-10T14:59:00.693" v="1" actId="2"/>
          <ac:spMkLst>
            <pc:docMk/>
            <pc:sldMk cId="3249880834" sldId="278"/>
            <ac:spMk id="4" creationId="{E323B5DD-AE5B-4ED8-8AA2-E8CE237B2068}"/>
          </ac:spMkLst>
        </pc:spChg>
      </pc:sldChg>
      <pc:sldChg chg="modSp mod">
        <pc:chgData name="Sofia Mahairas" userId="52b9e283-dc3a-4ba4-9706-72a16e2d0a58" providerId="ADAL" clId="{AD2EAB47-2F8F-6540-ACC4-C44AF25B7B7D}" dt="2021-05-10T14:59:01.444" v="2" actId="2"/>
        <pc:sldMkLst>
          <pc:docMk/>
          <pc:sldMk cId="3305181245" sldId="279"/>
        </pc:sldMkLst>
        <pc:spChg chg="mod">
          <ac:chgData name="Sofia Mahairas" userId="52b9e283-dc3a-4ba4-9706-72a16e2d0a58" providerId="ADAL" clId="{AD2EAB47-2F8F-6540-ACC4-C44AF25B7B7D}" dt="2021-05-10T14:59:01.444" v="2" actId="2"/>
          <ac:spMkLst>
            <pc:docMk/>
            <pc:sldMk cId="3305181245" sldId="279"/>
            <ac:spMk id="4" creationId="{E6980C1B-6535-4C81-9006-9A273838D2E0}"/>
          </ac:spMkLst>
        </pc:spChg>
      </pc:sldChg>
      <pc:sldChg chg="modSp mod modNotesTx">
        <pc:chgData name="Sofia Mahairas" userId="52b9e283-dc3a-4ba4-9706-72a16e2d0a58" providerId="ADAL" clId="{AD2EAB47-2F8F-6540-ACC4-C44AF25B7B7D}" dt="2021-05-10T14:59:59.657" v="33" actId="2"/>
        <pc:sldMkLst>
          <pc:docMk/>
          <pc:sldMk cId="1480783624" sldId="282"/>
        </pc:sldMkLst>
        <pc:spChg chg="mod">
          <ac:chgData name="Sofia Mahairas" userId="52b9e283-dc3a-4ba4-9706-72a16e2d0a58" providerId="ADAL" clId="{AD2EAB47-2F8F-6540-ACC4-C44AF25B7B7D}" dt="2021-05-10T14:59:58.568" v="32" actId="2"/>
          <ac:spMkLst>
            <pc:docMk/>
            <pc:sldMk cId="1480783624" sldId="282"/>
            <ac:spMk id="2" creationId="{2AAB8611-B815-4877-8412-8E0A50727E3D}"/>
          </ac:spMkLst>
        </pc:spChg>
      </pc:sldChg>
      <pc:sldChg chg="modSp mod modNotesTx">
        <pc:chgData name="Sofia Mahairas" userId="52b9e283-dc3a-4ba4-9706-72a16e2d0a58" providerId="ADAL" clId="{AD2EAB47-2F8F-6540-ACC4-C44AF25B7B7D}" dt="2021-05-10T14:59:37.981" v="20" actId="2"/>
        <pc:sldMkLst>
          <pc:docMk/>
          <pc:sldMk cId="1713078383" sldId="283"/>
        </pc:sldMkLst>
        <pc:spChg chg="mod">
          <ac:chgData name="Sofia Mahairas" userId="52b9e283-dc3a-4ba4-9706-72a16e2d0a58" providerId="ADAL" clId="{AD2EAB47-2F8F-6540-ACC4-C44AF25B7B7D}" dt="2021-05-10T14:59:28.625" v="10" actId="2"/>
          <ac:spMkLst>
            <pc:docMk/>
            <pc:sldMk cId="1713078383" sldId="283"/>
            <ac:spMk id="2" creationId="{67DDA73A-10A7-4D8B-BEC5-BEC46EACF3E2}"/>
          </ac:spMkLst>
        </pc:spChg>
        <pc:spChg chg="mod">
          <ac:chgData name="Sofia Mahairas" userId="52b9e283-dc3a-4ba4-9706-72a16e2d0a58" providerId="ADAL" clId="{AD2EAB47-2F8F-6540-ACC4-C44AF25B7B7D}" dt="2021-05-10T14:59:31.872" v="13" actId="2"/>
          <ac:spMkLst>
            <pc:docMk/>
            <pc:sldMk cId="1713078383" sldId="283"/>
            <ac:spMk id="3" creationId="{25522065-C792-45F4-8305-68E83951065F}"/>
          </ac:spMkLst>
        </pc:spChg>
      </pc:sldChg>
      <pc:sldChg chg="modSp mod modNotesTx">
        <pc:chgData name="Sofia Mahairas" userId="52b9e283-dc3a-4ba4-9706-72a16e2d0a58" providerId="ADAL" clId="{AD2EAB47-2F8F-6540-ACC4-C44AF25B7B7D}" dt="2021-05-10T15:00:11.565" v="43" actId="2"/>
        <pc:sldMkLst>
          <pc:docMk/>
          <pc:sldMk cId="4179307806" sldId="284"/>
        </pc:sldMkLst>
        <pc:spChg chg="mod">
          <ac:chgData name="Sofia Mahairas" userId="52b9e283-dc3a-4ba4-9706-72a16e2d0a58" providerId="ADAL" clId="{AD2EAB47-2F8F-6540-ACC4-C44AF25B7B7D}" dt="2021-05-10T15:00:10.727" v="42" actId="2"/>
          <ac:spMkLst>
            <pc:docMk/>
            <pc:sldMk cId="4179307806" sldId="284"/>
            <ac:spMk id="3" creationId="{4640E0F6-A462-488F-9842-1831A1275F8A}"/>
          </ac:spMkLst>
        </pc:spChg>
      </pc:sldChg>
      <pc:sldChg chg="modSp mod">
        <pc:chgData name="Sofia Mahairas" userId="52b9e283-dc3a-4ba4-9706-72a16e2d0a58" providerId="ADAL" clId="{AD2EAB47-2F8F-6540-ACC4-C44AF25B7B7D}" dt="2021-05-10T15:00:15.556" v="45" actId="2"/>
        <pc:sldMkLst>
          <pc:docMk/>
          <pc:sldMk cId="2393722066" sldId="292"/>
        </pc:sldMkLst>
        <pc:spChg chg="mod">
          <ac:chgData name="Sofia Mahairas" userId="52b9e283-dc3a-4ba4-9706-72a16e2d0a58" providerId="ADAL" clId="{AD2EAB47-2F8F-6540-ACC4-C44AF25B7B7D}" dt="2021-05-10T15:00:15.556" v="45" actId="2"/>
          <ac:spMkLst>
            <pc:docMk/>
            <pc:sldMk cId="2393722066" sldId="292"/>
            <ac:spMk id="11" creationId="{1B8AD142-CF4F-456C-A126-C4C12FA53899}"/>
          </ac:spMkLst>
        </pc:spChg>
      </pc:sldChg>
      <pc:sldChg chg="modSp mod">
        <pc:chgData name="Sofia Mahairas" userId="52b9e283-dc3a-4ba4-9706-72a16e2d0a58" providerId="ADAL" clId="{AD2EAB47-2F8F-6540-ACC4-C44AF25B7B7D}" dt="2021-05-10T15:00:21.506" v="50" actId="2"/>
        <pc:sldMkLst>
          <pc:docMk/>
          <pc:sldMk cId="1436223829" sldId="293"/>
        </pc:sldMkLst>
        <pc:spChg chg="mod">
          <ac:chgData name="Sofia Mahairas" userId="52b9e283-dc3a-4ba4-9706-72a16e2d0a58" providerId="ADAL" clId="{AD2EAB47-2F8F-6540-ACC4-C44AF25B7B7D}" dt="2021-05-10T15:00:21.506" v="50" actId="2"/>
          <ac:spMkLst>
            <pc:docMk/>
            <pc:sldMk cId="1436223829" sldId="293"/>
            <ac:spMk id="12" creationId="{125370A1-4673-452D-974F-88D83B523878}"/>
          </ac:spMkLst>
        </pc:spChg>
      </pc:sldChg>
      <pc:sldChg chg="modSp mod">
        <pc:chgData name="Sofia Mahairas" userId="52b9e283-dc3a-4ba4-9706-72a16e2d0a58" providerId="ADAL" clId="{AD2EAB47-2F8F-6540-ACC4-C44AF25B7B7D}" dt="2021-05-10T14:59:04.042" v="5" actId="2"/>
        <pc:sldMkLst>
          <pc:docMk/>
          <pc:sldMk cId="4209638561" sldId="294"/>
        </pc:sldMkLst>
        <pc:spChg chg="mod">
          <ac:chgData name="Sofia Mahairas" userId="52b9e283-dc3a-4ba4-9706-72a16e2d0a58" providerId="ADAL" clId="{AD2EAB47-2F8F-6540-ACC4-C44AF25B7B7D}" dt="2021-05-10T14:59:04.042" v="5" actId="2"/>
          <ac:spMkLst>
            <pc:docMk/>
            <pc:sldMk cId="4209638561" sldId="294"/>
            <ac:spMk id="4" creationId="{E6980C1B-6535-4C81-9006-9A273838D2E0}"/>
          </ac:spMkLst>
        </pc:spChg>
      </pc:sldChg>
      <pc:sldChg chg="modSp mod modNotesTx">
        <pc:chgData name="Sofia Mahairas" userId="52b9e283-dc3a-4ba4-9706-72a16e2d0a58" providerId="ADAL" clId="{AD2EAB47-2F8F-6540-ACC4-C44AF25B7B7D}" dt="2021-05-10T14:59:55.868" v="31" actId="2"/>
        <pc:sldMkLst>
          <pc:docMk/>
          <pc:sldMk cId="1135817101" sldId="295"/>
        </pc:sldMkLst>
        <pc:spChg chg="mod">
          <ac:chgData name="Sofia Mahairas" userId="52b9e283-dc3a-4ba4-9706-72a16e2d0a58" providerId="ADAL" clId="{AD2EAB47-2F8F-6540-ACC4-C44AF25B7B7D}" dt="2021-05-10T14:59:49.794" v="23" actId="2"/>
          <ac:spMkLst>
            <pc:docMk/>
            <pc:sldMk cId="1135817101" sldId="295"/>
            <ac:spMk id="2" creationId="{67DDA73A-10A7-4D8B-BEC5-BEC46EACF3E2}"/>
          </ac:spMkLst>
        </pc:spChg>
        <pc:spChg chg="mod">
          <ac:chgData name="Sofia Mahairas" userId="52b9e283-dc3a-4ba4-9706-72a16e2d0a58" providerId="ADAL" clId="{AD2EAB47-2F8F-6540-ACC4-C44AF25B7B7D}" dt="2021-05-10T14:59:50.523" v="24" actId="2"/>
          <ac:spMkLst>
            <pc:docMk/>
            <pc:sldMk cId="1135817101" sldId="295"/>
            <ac:spMk id="3" creationId="{25522065-C792-45F4-8305-68E83951065F}"/>
          </ac:spMkLst>
        </pc:spChg>
      </pc:sldChg>
      <pc:sldChg chg="modSp mod modNotesTx">
        <pc:chgData name="Sofia Mahairas" userId="52b9e283-dc3a-4ba4-9706-72a16e2d0a58" providerId="ADAL" clId="{AD2EAB47-2F8F-6540-ACC4-C44AF25B7B7D}" dt="2021-05-10T15:00:05.604" v="37" actId="2"/>
        <pc:sldMkLst>
          <pc:docMk/>
          <pc:sldMk cId="4113777846" sldId="296"/>
        </pc:sldMkLst>
        <pc:spChg chg="mod">
          <ac:chgData name="Sofia Mahairas" userId="52b9e283-dc3a-4ba4-9706-72a16e2d0a58" providerId="ADAL" clId="{AD2EAB47-2F8F-6540-ACC4-C44AF25B7B7D}" dt="2021-05-10T15:00:04.539" v="36" actId="2"/>
          <ac:spMkLst>
            <pc:docMk/>
            <pc:sldMk cId="4113777846" sldId="296"/>
            <ac:spMk id="2" creationId="{2AAB8611-B815-4877-8412-8E0A50727E3D}"/>
          </ac:spMkLst>
        </pc:spChg>
      </pc:sldChg>
      <pc:sldChg chg="modSp mod">
        <pc:chgData name="Sofia Mahairas" userId="52b9e283-dc3a-4ba4-9706-72a16e2d0a58" providerId="ADAL" clId="{AD2EAB47-2F8F-6540-ACC4-C44AF25B7B7D}" dt="2021-05-10T14:59:04.725" v="6" actId="2"/>
        <pc:sldMkLst>
          <pc:docMk/>
          <pc:sldMk cId="4180793908" sldId="300"/>
        </pc:sldMkLst>
        <pc:spChg chg="mod">
          <ac:chgData name="Sofia Mahairas" userId="52b9e283-dc3a-4ba4-9706-72a16e2d0a58" providerId="ADAL" clId="{AD2EAB47-2F8F-6540-ACC4-C44AF25B7B7D}" dt="2021-05-10T14:59:04.725" v="6" actId="2"/>
          <ac:spMkLst>
            <pc:docMk/>
            <pc:sldMk cId="4180793908" sldId="300"/>
            <ac:spMk id="4" creationId="{C1615C5D-CD6B-43B8-81D5-FCB69671CE7C}"/>
          </ac:spMkLst>
        </pc:spChg>
      </pc:sldChg>
      <pc:sldChg chg="modSp mod">
        <pc:chgData name="Sofia Mahairas" userId="52b9e283-dc3a-4ba4-9706-72a16e2d0a58" providerId="ADAL" clId="{AD2EAB47-2F8F-6540-ACC4-C44AF25B7B7D}" dt="2021-05-10T14:59:05.340" v="7" actId="2"/>
        <pc:sldMkLst>
          <pc:docMk/>
          <pc:sldMk cId="3202340221" sldId="301"/>
        </pc:sldMkLst>
        <pc:spChg chg="mod">
          <ac:chgData name="Sofia Mahairas" userId="52b9e283-dc3a-4ba4-9706-72a16e2d0a58" providerId="ADAL" clId="{AD2EAB47-2F8F-6540-ACC4-C44AF25B7B7D}" dt="2021-05-10T14:59:05.340" v="7" actId="2"/>
          <ac:spMkLst>
            <pc:docMk/>
            <pc:sldMk cId="3202340221" sldId="301"/>
            <ac:spMk id="4" creationId="{B45DA821-7E3C-4087-AF04-6D462E6F6F15}"/>
          </ac:spMkLst>
        </pc:spChg>
      </pc:sldChg>
      <pc:sldChg chg="modSp mod">
        <pc:chgData name="Sofia Mahairas" userId="52b9e283-dc3a-4ba4-9706-72a16e2d0a58" providerId="ADAL" clId="{AD2EAB47-2F8F-6540-ACC4-C44AF25B7B7D}" dt="2021-05-10T14:59:46.218" v="22" actId="20577"/>
        <pc:sldMkLst>
          <pc:docMk/>
          <pc:sldMk cId="712986819" sldId="305"/>
        </pc:sldMkLst>
        <pc:spChg chg="mod">
          <ac:chgData name="Sofia Mahairas" userId="52b9e283-dc3a-4ba4-9706-72a16e2d0a58" providerId="ADAL" clId="{AD2EAB47-2F8F-6540-ACC4-C44AF25B7B7D}" dt="2021-05-10T14:59:41.381" v="21" actId="2"/>
          <ac:spMkLst>
            <pc:docMk/>
            <pc:sldMk cId="712986819" sldId="305"/>
            <ac:spMk id="2" creationId="{E207D0B7-507F-4501-A4F7-BA3ED3A68AE8}"/>
          </ac:spMkLst>
        </pc:spChg>
        <pc:spChg chg="mod">
          <ac:chgData name="Sofia Mahairas" userId="52b9e283-dc3a-4ba4-9706-72a16e2d0a58" providerId="ADAL" clId="{AD2EAB47-2F8F-6540-ACC4-C44AF25B7B7D}" dt="2021-05-10T14:59:46.218" v="22" actId="20577"/>
          <ac:spMkLst>
            <pc:docMk/>
            <pc:sldMk cId="712986819" sldId="305"/>
            <ac:spMk id="3" creationId="{F4D39C12-5150-4727-8B88-3F829CF041D0}"/>
          </ac:spMkLst>
        </pc:spChg>
      </pc:sldChg>
      <pc:sldChg chg="modSp mod">
        <pc:chgData name="Sofia Mahairas" userId="52b9e283-dc3a-4ba4-9706-72a16e2d0a58" providerId="ADAL" clId="{AD2EAB47-2F8F-6540-ACC4-C44AF25B7B7D}" dt="2021-05-10T15:00:18.856" v="48" actId="2"/>
        <pc:sldMkLst>
          <pc:docMk/>
          <pc:sldMk cId="2512227934" sldId="574"/>
        </pc:sldMkLst>
        <pc:spChg chg="mod">
          <ac:chgData name="Sofia Mahairas" userId="52b9e283-dc3a-4ba4-9706-72a16e2d0a58" providerId="ADAL" clId="{AD2EAB47-2F8F-6540-ACC4-C44AF25B7B7D}" dt="2021-05-10T15:00:17.900" v="47" actId="2"/>
          <ac:spMkLst>
            <pc:docMk/>
            <pc:sldMk cId="2512227934" sldId="574"/>
            <ac:spMk id="122886" creationId="{00000000-0000-0000-0000-000000000000}"/>
          </ac:spMkLst>
        </pc:spChg>
        <pc:graphicFrameChg chg="modGraphic">
          <ac:chgData name="Sofia Mahairas" userId="52b9e283-dc3a-4ba4-9706-72a16e2d0a58" providerId="ADAL" clId="{AD2EAB47-2F8F-6540-ACC4-C44AF25B7B7D}" dt="2021-05-10T15:00:18.856" v="48" actId="2"/>
          <ac:graphicFrameMkLst>
            <pc:docMk/>
            <pc:sldMk cId="2512227934" sldId="574"/>
            <ac:graphicFrameMk id="10" creationId="{00000000-0000-0000-0000-000000000000}"/>
          </ac:graphicFrameMkLst>
        </pc:graphicFrameChg>
      </pc:sldChg>
      <pc:sldChg chg="modSp mod">
        <pc:chgData name="Sofia Mahairas" userId="52b9e283-dc3a-4ba4-9706-72a16e2d0a58" providerId="ADAL" clId="{AD2EAB47-2F8F-6540-ACC4-C44AF25B7B7D}" dt="2021-05-10T15:00:33.743" v="51" actId="20577"/>
        <pc:sldMkLst>
          <pc:docMk/>
          <pc:sldMk cId="588338441" sldId="576"/>
        </pc:sldMkLst>
        <pc:spChg chg="mod">
          <ac:chgData name="Sofia Mahairas" userId="52b9e283-dc3a-4ba4-9706-72a16e2d0a58" providerId="ADAL" clId="{AD2EAB47-2F8F-6540-ACC4-C44AF25B7B7D}" dt="2021-05-10T15:00:00.475" v="34" actId="2"/>
          <ac:spMkLst>
            <pc:docMk/>
            <pc:sldMk cId="588338441" sldId="576"/>
            <ac:spMk id="2" creationId="{0DCAD342-94B6-4996-AB60-9491ED1F15FE}"/>
          </ac:spMkLst>
        </pc:spChg>
        <pc:spChg chg="mod">
          <ac:chgData name="Sofia Mahairas" userId="52b9e283-dc3a-4ba4-9706-72a16e2d0a58" providerId="ADAL" clId="{AD2EAB47-2F8F-6540-ACC4-C44AF25B7B7D}" dt="2021-05-10T15:00:33.743" v="51" actId="20577"/>
          <ac:spMkLst>
            <pc:docMk/>
            <pc:sldMk cId="588338441" sldId="576"/>
            <ac:spMk id="3" creationId="{1C2C9A4E-77A0-45DB-B687-D9692492BF96}"/>
          </ac:spMkLst>
        </pc:spChg>
      </pc:sldChg>
      <pc:sldChg chg="modSp mod">
        <pc:chgData name="Sofia Mahairas" userId="52b9e283-dc3a-4ba4-9706-72a16e2d0a58" providerId="ADAL" clId="{AD2EAB47-2F8F-6540-ACC4-C44AF25B7B7D}" dt="2021-05-10T15:00:20.025" v="49" actId="2"/>
        <pc:sldMkLst>
          <pc:docMk/>
          <pc:sldMk cId="3322524833" sldId="578"/>
        </pc:sldMkLst>
        <pc:spChg chg="mod">
          <ac:chgData name="Sofia Mahairas" userId="52b9e283-dc3a-4ba4-9706-72a16e2d0a58" providerId="ADAL" clId="{AD2EAB47-2F8F-6540-ACC4-C44AF25B7B7D}" dt="2021-05-10T15:00:20.025" v="49" actId="2"/>
          <ac:spMkLst>
            <pc:docMk/>
            <pc:sldMk cId="3322524833" sldId="578"/>
            <ac:spMk id="6" creationId="{85E89A28-9217-4989-A9C4-5E5A2389A0AA}"/>
          </ac:spMkLst>
        </pc:spChg>
      </pc:sldChg>
    </pc:docChg>
  </pc:docChgLst>
  <pc:docChgLst>
    <pc:chgData name="Karolina Viera" userId="205eecc6-5b0d-4e91-b39b-5194717be1de" providerId="ADAL" clId="{1C6F5C32-21D7-D543-A806-D9B228B6FD84}"/>
    <pc:docChg chg="undo custSel addSld delSld modSld">
      <pc:chgData name="Karolina Viera" userId="205eecc6-5b0d-4e91-b39b-5194717be1de" providerId="ADAL" clId="{1C6F5C32-21D7-D543-A806-D9B228B6FD84}" dt="2022-08-08T17:04:25.489" v="1991" actId="33524"/>
      <pc:docMkLst>
        <pc:docMk/>
      </pc:docMkLst>
      <pc:sldChg chg="modSp mod">
        <pc:chgData name="Karolina Viera" userId="205eecc6-5b0d-4e91-b39b-5194717be1de" providerId="ADAL" clId="{1C6F5C32-21D7-D543-A806-D9B228B6FD84}" dt="2022-08-08T17:03:43.510" v="1987" actId="20577"/>
        <pc:sldMkLst>
          <pc:docMk/>
          <pc:sldMk cId="3102465685" sldId="259"/>
        </pc:sldMkLst>
        <pc:spChg chg="mod">
          <ac:chgData name="Karolina Viera" userId="205eecc6-5b0d-4e91-b39b-5194717be1de" providerId="ADAL" clId="{1C6F5C32-21D7-D543-A806-D9B228B6FD84}" dt="2022-08-08T17:03:43.510" v="1987" actId="20577"/>
          <ac:spMkLst>
            <pc:docMk/>
            <pc:sldMk cId="3102465685" sldId="259"/>
            <ac:spMk id="3" creationId="{E2E12274-C384-4DE5-A3EE-DEF7D3C151A0}"/>
          </ac:spMkLst>
        </pc:spChg>
      </pc:sldChg>
      <pc:sldChg chg="modSp mod">
        <pc:chgData name="Karolina Viera" userId="205eecc6-5b0d-4e91-b39b-5194717be1de" providerId="ADAL" clId="{1C6F5C32-21D7-D543-A806-D9B228B6FD84}" dt="2022-08-08T14:54:35.676" v="409" actId="20577"/>
        <pc:sldMkLst>
          <pc:docMk/>
          <pc:sldMk cId="2996653150" sldId="261"/>
        </pc:sldMkLst>
        <pc:spChg chg="mod">
          <ac:chgData name="Karolina Viera" userId="205eecc6-5b0d-4e91-b39b-5194717be1de" providerId="ADAL" clId="{1C6F5C32-21D7-D543-A806-D9B228B6FD84}" dt="2022-08-08T14:54:35.676" v="409" actId="20577"/>
          <ac:spMkLst>
            <pc:docMk/>
            <pc:sldMk cId="2996653150" sldId="261"/>
            <ac:spMk id="3" creationId="{356E5BD7-4788-46DA-A832-27717B90538F}"/>
          </ac:spMkLst>
        </pc:spChg>
      </pc:sldChg>
      <pc:sldChg chg="modSp mod">
        <pc:chgData name="Karolina Viera" userId="205eecc6-5b0d-4e91-b39b-5194717be1de" providerId="ADAL" clId="{1C6F5C32-21D7-D543-A806-D9B228B6FD84}" dt="2022-08-08T14:54:58.931" v="411" actId="20577"/>
        <pc:sldMkLst>
          <pc:docMk/>
          <pc:sldMk cId="1093167579" sldId="262"/>
        </pc:sldMkLst>
        <pc:spChg chg="mod">
          <ac:chgData name="Karolina Viera" userId="205eecc6-5b0d-4e91-b39b-5194717be1de" providerId="ADAL" clId="{1C6F5C32-21D7-D543-A806-D9B228B6FD84}" dt="2022-08-08T14:54:58.931" v="411" actId="20577"/>
          <ac:spMkLst>
            <pc:docMk/>
            <pc:sldMk cId="1093167579" sldId="262"/>
            <ac:spMk id="2" creationId="{DA0CA5D6-A46A-4606-9C12-981ACA59A978}"/>
          </ac:spMkLst>
        </pc:spChg>
      </pc:sldChg>
      <pc:sldChg chg="modSp mod">
        <pc:chgData name="Karolina Viera" userId="205eecc6-5b0d-4e91-b39b-5194717be1de" providerId="ADAL" clId="{1C6F5C32-21D7-D543-A806-D9B228B6FD84}" dt="2022-08-08T14:55:49.778" v="419" actId="20577"/>
        <pc:sldMkLst>
          <pc:docMk/>
          <pc:sldMk cId="1741371154" sldId="263"/>
        </pc:sldMkLst>
        <pc:spChg chg="mod">
          <ac:chgData name="Karolina Viera" userId="205eecc6-5b0d-4e91-b39b-5194717be1de" providerId="ADAL" clId="{1C6F5C32-21D7-D543-A806-D9B228B6FD84}" dt="2022-08-08T14:55:13.484" v="413" actId="20577"/>
          <ac:spMkLst>
            <pc:docMk/>
            <pc:sldMk cId="1741371154" sldId="263"/>
            <ac:spMk id="2" creationId="{4C68E022-7302-40E7-B51F-8EF7588E2BFD}"/>
          </ac:spMkLst>
        </pc:spChg>
        <pc:spChg chg="mod">
          <ac:chgData name="Karolina Viera" userId="205eecc6-5b0d-4e91-b39b-5194717be1de" providerId="ADAL" clId="{1C6F5C32-21D7-D543-A806-D9B228B6FD84}" dt="2022-08-08T14:55:49.778" v="419" actId="20577"/>
          <ac:spMkLst>
            <pc:docMk/>
            <pc:sldMk cId="1741371154" sldId="263"/>
            <ac:spMk id="3" creationId="{7B864384-5A21-4191-8A52-0BC0021E4436}"/>
          </ac:spMkLst>
        </pc:spChg>
      </pc:sldChg>
      <pc:sldChg chg="modSp mod">
        <pc:chgData name="Karolina Viera" userId="205eecc6-5b0d-4e91-b39b-5194717be1de" providerId="ADAL" clId="{1C6F5C32-21D7-D543-A806-D9B228B6FD84}" dt="2022-08-08T16:50:10.108" v="1621" actId="20577"/>
        <pc:sldMkLst>
          <pc:docMk/>
          <pc:sldMk cId="3291378240" sldId="266"/>
        </pc:sldMkLst>
        <pc:spChg chg="mod">
          <ac:chgData name="Karolina Viera" userId="205eecc6-5b0d-4e91-b39b-5194717be1de" providerId="ADAL" clId="{1C6F5C32-21D7-D543-A806-D9B228B6FD84}" dt="2022-08-08T16:50:10.108" v="1621" actId="20577"/>
          <ac:spMkLst>
            <pc:docMk/>
            <pc:sldMk cId="3291378240" sldId="266"/>
            <ac:spMk id="2" creationId="{927B68C8-64FD-4A63-B8FE-0977FD89BAE2}"/>
          </ac:spMkLst>
        </pc:spChg>
        <pc:spChg chg="mod">
          <ac:chgData name="Karolina Viera" userId="205eecc6-5b0d-4e91-b39b-5194717be1de" providerId="ADAL" clId="{1C6F5C32-21D7-D543-A806-D9B228B6FD84}" dt="2022-08-08T16:50:07.574" v="1618" actId="27636"/>
          <ac:spMkLst>
            <pc:docMk/>
            <pc:sldMk cId="3291378240" sldId="266"/>
            <ac:spMk id="3" creationId="{E64A2F24-97C0-4F18-BF1A-46E59CD2E39C}"/>
          </ac:spMkLst>
        </pc:spChg>
      </pc:sldChg>
      <pc:sldChg chg="modSp mod">
        <pc:chgData name="Karolina Viera" userId="205eecc6-5b0d-4e91-b39b-5194717be1de" providerId="ADAL" clId="{1C6F5C32-21D7-D543-A806-D9B228B6FD84}" dt="2022-08-08T16:54:31.208" v="1867" actId="20577"/>
        <pc:sldMkLst>
          <pc:docMk/>
          <pc:sldMk cId="3815926227" sldId="267"/>
        </pc:sldMkLst>
        <pc:spChg chg="mod">
          <ac:chgData name="Karolina Viera" userId="205eecc6-5b0d-4e91-b39b-5194717be1de" providerId="ADAL" clId="{1C6F5C32-21D7-D543-A806-D9B228B6FD84}" dt="2022-08-08T16:50:22.786" v="1626" actId="20577"/>
          <ac:spMkLst>
            <pc:docMk/>
            <pc:sldMk cId="3815926227" sldId="267"/>
            <ac:spMk id="2" creationId="{1512941E-7C5D-413E-9ACC-A3312D0DFD77}"/>
          </ac:spMkLst>
        </pc:spChg>
        <pc:spChg chg="mod">
          <ac:chgData name="Karolina Viera" userId="205eecc6-5b0d-4e91-b39b-5194717be1de" providerId="ADAL" clId="{1C6F5C32-21D7-D543-A806-D9B228B6FD84}" dt="2022-08-08T16:54:31.208" v="1867" actId="20577"/>
          <ac:spMkLst>
            <pc:docMk/>
            <pc:sldMk cId="3815926227" sldId="267"/>
            <ac:spMk id="3" creationId="{29894B0D-8EDB-40CA-AF3E-2E737C5DE9DD}"/>
          </ac:spMkLst>
        </pc:spChg>
      </pc:sldChg>
      <pc:sldChg chg="modSp mod">
        <pc:chgData name="Karolina Viera" userId="205eecc6-5b0d-4e91-b39b-5194717be1de" providerId="ADAL" clId="{1C6F5C32-21D7-D543-A806-D9B228B6FD84}" dt="2022-08-08T15:04:22.923" v="437" actId="27636"/>
        <pc:sldMkLst>
          <pc:docMk/>
          <pc:sldMk cId="3461723839" sldId="272"/>
        </pc:sldMkLst>
        <pc:spChg chg="mod">
          <ac:chgData name="Karolina Viera" userId="205eecc6-5b0d-4e91-b39b-5194717be1de" providerId="ADAL" clId="{1C6F5C32-21D7-D543-A806-D9B228B6FD84}" dt="2022-08-08T14:55:25.656" v="415" actId="20577"/>
          <ac:spMkLst>
            <pc:docMk/>
            <pc:sldMk cId="3461723839" sldId="272"/>
            <ac:spMk id="2" creationId="{F8D6F266-44AE-4E66-8AAC-A543D3895283}"/>
          </ac:spMkLst>
        </pc:spChg>
        <pc:spChg chg="mod">
          <ac:chgData name="Karolina Viera" userId="205eecc6-5b0d-4e91-b39b-5194717be1de" providerId="ADAL" clId="{1C6F5C32-21D7-D543-A806-D9B228B6FD84}" dt="2022-08-08T15:04:22.923" v="437" actId="27636"/>
          <ac:spMkLst>
            <pc:docMk/>
            <pc:sldMk cId="3461723839" sldId="272"/>
            <ac:spMk id="3" creationId="{3A2E4324-227E-4E48-95F0-1364205B697F}"/>
          </ac:spMkLst>
        </pc:spChg>
      </pc:sldChg>
      <pc:sldChg chg="modSp del mod">
        <pc:chgData name="Karolina Viera" userId="205eecc6-5b0d-4e91-b39b-5194717be1de" providerId="ADAL" clId="{1C6F5C32-21D7-D543-A806-D9B228B6FD84}" dt="2022-08-08T15:01:49.061" v="420" actId="2696"/>
        <pc:sldMkLst>
          <pc:docMk/>
          <pc:sldMk cId="201189424" sldId="273"/>
        </pc:sldMkLst>
        <pc:spChg chg="mod">
          <ac:chgData name="Karolina Viera" userId="205eecc6-5b0d-4e91-b39b-5194717be1de" providerId="ADAL" clId="{1C6F5C32-21D7-D543-A806-D9B228B6FD84}" dt="2022-08-08T14:55:31.102" v="417" actId="20577"/>
          <ac:spMkLst>
            <pc:docMk/>
            <pc:sldMk cId="201189424" sldId="273"/>
            <ac:spMk id="2" creationId="{D2B258EE-B711-4575-A800-93BE2606F71F}"/>
          </ac:spMkLst>
        </pc:spChg>
      </pc:sldChg>
      <pc:sldChg chg="delSp modSp mod">
        <pc:chgData name="Karolina Viera" userId="205eecc6-5b0d-4e91-b39b-5194717be1de" providerId="ADAL" clId="{1C6F5C32-21D7-D543-A806-D9B228B6FD84}" dt="2022-08-08T15:22:31" v="578" actId="14100"/>
        <pc:sldMkLst>
          <pc:docMk/>
          <pc:sldMk cId="3800632126" sldId="276"/>
        </pc:sldMkLst>
        <pc:spChg chg="mod">
          <ac:chgData name="Karolina Viera" userId="205eecc6-5b0d-4e91-b39b-5194717be1de" providerId="ADAL" clId="{1C6F5C32-21D7-D543-A806-D9B228B6FD84}" dt="2022-08-08T15:22:26.952" v="577" actId="14100"/>
          <ac:spMkLst>
            <pc:docMk/>
            <pc:sldMk cId="3800632126" sldId="276"/>
            <ac:spMk id="4" creationId="{6A8D352B-31FC-41E0-BD7B-61A9BCE94B11}"/>
          </ac:spMkLst>
        </pc:spChg>
        <pc:graphicFrameChg chg="mod">
          <ac:chgData name="Karolina Viera" userId="205eecc6-5b0d-4e91-b39b-5194717be1de" providerId="ADAL" clId="{1C6F5C32-21D7-D543-A806-D9B228B6FD84}" dt="2022-08-08T15:22:31" v="578" actId="14100"/>
          <ac:graphicFrameMkLst>
            <pc:docMk/>
            <pc:sldMk cId="3800632126" sldId="276"/>
            <ac:graphicFrameMk id="7" creationId="{FD4DBCFE-A79C-4B20-8E52-0752DFECC776}"/>
          </ac:graphicFrameMkLst>
        </pc:graphicFrameChg>
        <pc:picChg chg="del">
          <ac:chgData name="Karolina Viera" userId="205eecc6-5b0d-4e91-b39b-5194717be1de" providerId="ADAL" clId="{1C6F5C32-21D7-D543-A806-D9B228B6FD84}" dt="2022-08-08T15:22:18.281" v="575" actId="478"/>
          <ac:picMkLst>
            <pc:docMk/>
            <pc:sldMk cId="3800632126" sldId="276"/>
            <ac:picMk id="9" creationId="{AF72067C-276D-4C87-82F0-80651C032FD3}"/>
          </ac:picMkLst>
        </pc:picChg>
      </pc:sldChg>
      <pc:sldChg chg="modSp">
        <pc:chgData name="Karolina Viera" userId="205eecc6-5b0d-4e91-b39b-5194717be1de" providerId="ADAL" clId="{1C6F5C32-21D7-D543-A806-D9B228B6FD84}" dt="2022-08-08T17:01:40.660" v="1983" actId="20577"/>
        <pc:sldMkLst>
          <pc:docMk/>
          <pc:sldMk cId="1449519640" sldId="277"/>
        </pc:sldMkLst>
        <pc:graphicFrameChg chg="mod">
          <ac:chgData name="Karolina Viera" userId="205eecc6-5b0d-4e91-b39b-5194717be1de" providerId="ADAL" clId="{1C6F5C32-21D7-D543-A806-D9B228B6FD84}" dt="2022-08-08T17:01:40.660" v="1983" actId="20577"/>
          <ac:graphicFrameMkLst>
            <pc:docMk/>
            <pc:sldMk cId="1449519640" sldId="277"/>
            <ac:graphicFrameMk id="7" creationId="{028C9E2B-C9CE-49B4-A537-0589CE60B7F7}"/>
          </ac:graphicFrameMkLst>
        </pc:graphicFrameChg>
      </pc:sldChg>
      <pc:sldChg chg="modSp mod">
        <pc:chgData name="Karolina Viera" userId="205eecc6-5b0d-4e91-b39b-5194717be1de" providerId="ADAL" clId="{1C6F5C32-21D7-D543-A806-D9B228B6FD84}" dt="2022-08-08T17:01:29.875" v="1978" actId="20577"/>
        <pc:sldMkLst>
          <pc:docMk/>
          <pc:sldMk cId="3305181245" sldId="279"/>
        </pc:sldMkLst>
        <pc:spChg chg="mod">
          <ac:chgData name="Karolina Viera" userId="205eecc6-5b0d-4e91-b39b-5194717be1de" providerId="ADAL" clId="{1C6F5C32-21D7-D543-A806-D9B228B6FD84}" dt="2022-08-08T17:01:29.875" v="1978" actId="20577"/>
          <ac:spMkLst>
            <pc:docMk/>
            <pc:sldMk cId="3305181245" sldId="279"/>
            <ac:spMk id="3" creationId="{B148DABE-219C-4614-9130-1491C73A016D}"/>
          </ac:spMkLst>
        </pc:spChg>
      </pc:sldChg>
      <pc:sldChg chg="del">
        <pc:chgData name="Karolina Viera" userId="205eecc6-5b0d-4e91-b39b-5194717be1de" providerId="ADAL" clId="{1C6F5C32-21D7-D543-A806-D9B228B6FD84}" dt="2022-08-08T14:50:03.970" v="399" actId="2696"/>
        <pc:sldMkLst>
          <pc:docMk/>
          <pc:sldMk cId="876604497" sldId="280"/>
        </pc:sldMkLst>
      </pc:sldChg>
      <pc:sldChg chg="modSp mod">
        <pc:chgData name="Karolina Viera" userId="205eecc6-5b0d-4e91-b39b-5194717be1de" providerId="ADAL" clId="{1C6F5C32-21D7-D543-A806-D9B228B6FD84}" dt="2022-08-08T17:04:25.489" v="1991" actId="33524"/>
        <pc:sldMkLst>
          <pc:docMk/>
          <pc:sldMk cId="1480783624" sldId="282"/>
        </pc:sldMkLst>
        <pc:spChg chg="mod">
          <ac:chgData name="Karolina Viera" userId="205eecc6-5b0d-4e91-b39b-5194717be1de" providerId="ADAL" clId="{1C6F5C32-21D7-D543-A806-D9B228B6FD84}" dt="2022-08-08T17:04:25.489" v="1991" actId="33524"/>
          <ac:spMkLst>
            <pc:docMk/>
            <pc:sldMk cId="1480783624" sldId="282"/>
            <ac:spMk id="3" creationId="{6DCC48D9-7940-40A8-BB40-0CFBC1ABA2C6}"/>
          </ac:spMkLst>
        </pc:spChg>
      </pc:sldChg>
      <pc:sldChg chg="delSp modSp mod">
        <pc:chgData name="Karolina Viera" userId="205eecc6-5b0d-4e91-b39b-5194717be1de" providerId="ADAL" clId="{1C6F5C32-21D7-D543-A806-D9B228B6FD84}" dt="2022-08-08T17:04:12.803" v="1989" actId="27636"/>
        <pc:sldMkLst>
          <pc:docMk/>
          <pc:sldMk cId="1713078383" sldId="283"/>
        </pc:sldMkLst>
        <pc:spChg chg="mod">
          <ac:chgData name="Karolina Viera" userId="205eecc6-5b0d-4e91-b39b-5194717be1de" providerId="ADAL" clId="{1C6F5C32-21D7-D543-A806-D9B228B6FD84}" dt="2022-08-08T17:04:12.803" v="1989" actId="27636"/>
          <ac:spMkLst>
            <pc:docMk/>
            <pc:sldMk cId="1713078383" sldId="283"/>
            <ac:spMk id="3" creationId="{25522065-C792-45F4-8305-68E83951065F}"/>
          </ac:spMkLst>
        </pc:spChg>
        <pc:spChg chg="del">
          <ac:chgData name="Karolina Viera" userId="205eecc6-5b0d-4e91-b39b-5194717be1de" providerId="ADAL" clId="{1C6F5C32-21D7-D543-A806-D9B228B6FD84}" dt="2022-08-08T15:35:47.916" v="602" actId="478"/>
          <ac:spMkLst>
            <pc:docMk/>
            <pc:sldMk cId="1713078383" sldId="283"/>
            <ac:spMk id="4" creationId="{21D46A48-F646-4138-A5CD-FE680E1A63D2}"/>
          </ac:spMkLst>
        </pc:spChg>
      </pc:sldChg>
      <pc:sldChg chg="modSp mod">
        <pc:chgData name="Karolina Viera" userId="205eecc6-5b0d-4e91-b39b-5194717be1de" providerId="ADAL" clId="{1C6F5C32-21D7-D543-A806-D9B228B6FD84}" dt="2022-08-08T16:56:43.263" v="1923" actId="20577"/>
        <pc:sldMkLst>
          <pc:docMk/>
          <pc:sldMk cId="4179307806" sldId="284"/>
        </pc:sldMkLst>
        <pc:spChg chg="mod">
          <ac:chgData name="Karolina Viera" userId="205eecc6-5b0d-4e91-b39b-5194717be1de" providerId="ADAL" clId="{1C6F5C32-21D7-D543-A806-D9B228B6FD84}" dt="2022-08-08T16:54:54.285" v="1872" actId="27636"/>
          <ac:spMkLst>
            <pc:docMk/>
            <pc:sldMk cId="4179307806" sldId="284"/>
            <ac:spMk id="2" creationId="{2EEE4F03-F54B-44E6-8EC2-A817F51166CF}"/>
          </ac:spMkLst>
        </pc:spChg>
        <pc:spChg chg="mod">
          <ac:chgData name="Karolina Viera" userId="205eecc6-5b0d-4e91-b39b-5194717be1de" providerId="ADAL" clId="{1C6F5C32-21D7-D543-A806-D9B228B6FD84}" dt="2022-08-08T16:56:43.263" v="1923" actId="20577"/>
          <ac:spMkLst>
            <pc:docMk/>
            <pc:sldMk cId="4179307806" sldId="284"/>
            <ac:spMk id="3" creationId="{4640E0F6-A462-488F-9842-1831A1275F8A}"/>
          </ac:spMkLst>
        </pc:spChg>
      </pc:sldChg>
      <pc:sldChg chg="modSp">
        <pc:chgData name="Karolina Viera" userId="205eecc6-5b0d-4e91-b39b-5194717be1de" providerId="ADAL" clId="{1C6F5C32-21D7-D543-A806-D9B228B6FD84}" dt="2022-08-08T17:00:19.316" v="1977" actId="20577"/>
        <pc:sldMkLst>
          <pc:docMk/>
          <pc:sldMk cId="3322791600" sldId="287"/>
        </pc:sldMkLst>
        <pc:graphicFrameChg chg="mod">
          <ac:chgData name="Karolina Viera" userId="205eecc6-5b0d-4e91-b39b-5194717be1de" providerId="ADAL" clId="{1C6F5C32-21D7-D543-A806-D9B228B6FD84}" dt="2022-08-08T17:00:19.316" v="1977" actId="20577"/>
          <ac:graphicFrameMkLst>
            <pc:docMk/>
            <pc:sldMk cId="3322791600" sldId="287"/>
            <ac:graphicFrameMk id="15" creationId="{9C3F6E8D-6986-4784-A046-5BA7019689D6}"/>
          </ac:graphicFrameMkLst>
        </pc:graphicFrameChg>
      </pc:sldChg>
      <pc:sldChg chg="modSp mod">
        <pc:chgData name="Karolina Viera" userId="205eecc6-5b0d-4e91-b39b-5194717be1de" providerId="ADAL" clId="{1C6F5C32-21D7-D543-A806-D9B228B6FD84}" dt="2022-08-08T13:54:03.753" v="107" actId="20577"/>
        <pc:sldMkLst>
          <pc:docMk/>
          <pc:sldMk cId="4209638561" sldId="294"/>
        </pc:sldMkLst>
        <pc:spChg chg="mod">
          <ac:chgData name="Karolina Viera" userId="205eecc6-5b0d-4e91-b39b-5194717be1de" providerId="ADAL" clId="{1C6F5C32-21D7-D543-A806-D9B228B6FD84}" dt="2022-08-08T13:54:03.753" v="107" actId="20577"/>
          <ac:spMkLst>
            <pc:docMk/>
            <pc:sldMk cId="4209638561" sldId="294"/>
            <ac:spMk id="3" creationId="{B148DABE-219C-4614-9130-1491C73A016D}"/>
          </ac:spMkLst>
        </pc:spChg>
      </pc:sldChg>
      <pc:sldChg chg="modSp del mod">
        <pc:chgData name="Karolina Viera" userId="205eecc6-5b0d-4e91-b39b-5194717be1de" providerId="ADAL" clId="{1C6F5C32-21D7-D543-A806-D9B228B6FD84}" dt="2022-08-08T15:37:39.345" v="694" actId="2696"/>
        <pc:sldMkLst>
          <pc:docMk/>
          <pc:sldMk cId="1135817101" sldId="295"/>
        </pc:sldMkLst>
        <pc:spChg chg="mod">
          <ac:chgData name="Karolina Viera" userId="205eecc6-5b0d-4e91-b39b-5194717be1de" providerId="ADAL" clId="{1C6F5C32-21D7-D543-A806-D9B228B6FD84}" dt="2022-08-08T15:20:25.212" v="505" actId="20577"/>
          <ac:spMkLst>
            <pc:docMk/>
            <pc:sldMk cId="1135817101" sldId="295"/>
            <ac:spMk id="3" creationId="{25522065-C792-45F4-8305-68E83951065F}"/>
          </ac:spMkLst>
        </pc:spChg>
      </pc:sldChg>
      <pc:sldChg chg="del">
        <pc:chgData name="Karolina Viera" userId="205eecc6-5b0d-4e91-b39b-5194717be1de" providerId="ADAL" clId="{1C6F5C32-21D7-D543-A806-D9B228B6FD84}" dt="2022-08-08T15:39:13.022" v="713" actId="2696"/>
        <pc:sldMkLst>
          <pc:docMk/>
          <pc:sldMk cId="4113777846" sldId="296"/>
        </pc:sldMkLst>
      </pc:sldChg>
      <pc:sldChg chg="delSp modSp mod">
        <pc:chgData name="Karolina Viera" userId="205eecc6-5b0d-4e91-b39b-5194717be1de" providerId="ADAL" clId="{1C6F5C32-21D7-D543-A806-D9B228B6FD84}" dt="2022-08-08T15:22:55.247" v="587"/>
        <pc:sldMkLst>
          <pc:docMk/>
          <pc:sldMk cId="748723624" sldId="297"/>
        </pc:sldMkLst>
        <pc:spChg chg="mod">
          <ac:chgData name="Karolina Viera" userId="205eecc6-5b0d-4e91-b39b-5194717be1de" providerId="ADAL" clId="{1C6F5C32-21D7-D543-A806-D9B228B6FD84}" dt="2022-08-08T15:22:48.051" v="585" actId="27636"/>
          <ac:spMkLst>
            <pc:docMk/>
            <pc:sldMk cId="748723624" sldId="297"/>
            <ac:spMk id="4" creationId="{6A8D352B-31FC-41E0-BD7B-61A9BCE94B11}"/>
          </ac:spMkLst>
        </pc:spChg>
        <pc:graphicFrameChg chg="mod">
          <ac:chgData name="Karolina Viera" userId="205eecc6-5b0d-4e91-b39b-5194717be1de" providerId="ADAL" clId="{1C6F5C32-21D7-D543-A806-D9B228B6FD84}" dt="2022-08-08T15:22:55.247" v="587"/>
          <ac:graphicFrameMkLst>
            <pc:docMk/>
            <pc:sldMk cId="748723624" sldId="297"/>
            <ac:graphicFrameMk id="7" creationId="{FD4DBCFE-A79C-4B20-8E52-0752DFECC776}"/>
          </ac:graphicFrameMkLst>
        </pc:graphicFrameChg>
        <pc:picChg chg="del">
          <ac:chgData name="Karolina Viera" userId="205eecc6-5b0d-4e91-b39b-5194717be1de" providerId="ADAL" clId="{1C6F5C32-21D7-D543-A806-D9B228B6FD84}" dt="2022-08-08T15:22:35.183" v="579" actId="478"/>
          <ac:picMkLst>
            <pc:docMk/>
            <pc:sldMk cId="748723624" sldId="297"/>
            <ac:picMk id="8" creationId="{EC320020-0C9E-4F44-9759-439C9726B126}"/>
          </ac:picMkLst>
        </pc:picChg>
      </pc:sldChg>
      <pc:sldChg chg="delSp modSp mod">
        <pc:chgData name="Karolina Viera" userId="205eecc6-5b0d-4e91-b39b-5194717be1de" providerId="ADAL" clId="{1C6F5C32-21D7-D543-A806-D9B228B6FD84}" dt="2022-08-08T15:23:19.031" v="595" actId="14100"/>
        <pc:sldMkLst>
          <pc:docMk/>
          <pc:sldMk cId="1519548255" sldId="298"/>
        </pc:sldMkLst>
        <pc:spChg chg="mod">
          <ac:chgData name="Karolina Viera" userId="205eecc6-5b0d-4e91-b39b-5194717be1de" providerId="ADAL" clId="{1C6F5C32-21D7-D543-A806-D9B228B6FD84}" dt="2022-08-08T15:23:11.354" v="593" actId="14100"/>
          <ac:spMkLst>
            <pc:docMk/>
            <pc:sldMk cId="1519548255" sldId="298"/>
            <ac:spMk id="2" creationId="{87D5BF4D-7D7C-40AF-BE3B-7014B4F1F899}"/>
          </ac:spMkLst>
        </pc:spChg>
        <pc:graphicFrameChg chg="mod">
          <ac:chgData name="Karolina Viera" userId="205eecc6-5b0d-4e91-b39b-5194717be1de" providerId="ADAL" clId="{1C6F5C32-21D7-D543-A806-D9B228B6FD84}" dt="2022-08-08T15:23:19.031" v="595" actId="14100"/>
          <ac:graphicFrameMkLst>
            <pc:docMk/>
            <pc:sldMk cId="1519548255" sldId="298"/>
            <ac:graphicFrameMk id="7" creationId="{01F08C43-7E0E-4F66-A93A-1AE5DAB9A2D5}"/>
          </ac:graphicFrameMkLst>
        </pc:graphicFrameChg>
        <pc:picChg chg="del">
          <ac:chgData name="Karolina Viera" userId="205eecc6-5b0d-4e91-b39b-5194717be1de" providerId="ADAL" clId="{1C6F5C32-21D7-D543-A806-D9B228B6FD84}" dt="2022-08-08T15:23:06.175" v="589" actId="478"/>
          <ac:picMkLst>
            <pc:docMk/>
            <pc:sldMk cId="1519548255" sldId="298"/>
            <ac:picMk id="6" creationId="{526E3B45-2044-4821-9947-BC9014B0EBAB}"/>
          </ac:picMkLst>
        </pc:picChg>
      </pc:sldChg>
      <pc:sldChg chg="addSp delSp modSp mod">
        <pc:chgData name="Karolina Viera" userId="205eecc6-5b0d-4e91-b39b-5194717be1de" providerId="ADAL" clId="{1C6F5C32-21D7-D543-A806-D9B228B6FD84}" dt="2022-08-08T15:23:38.435" v="600" actId="478"/>
        <pc:sldMkLst>
          <pc:docMk/>
          <pc:sldMk cId="3966082811" sldId="299"/>
        </pc:sldMkLst>
        <pc:spChg chg="del">
          <ac:chgData name="Karolina Viera" userId="205eecc6-5b0d-4e91-b39b-5194717be1de" providerId="ADAL" clId="{1C6F5C32-21D7-D543-A806-D9B228B6FD84}" dt="2022-08-08T15:23:34.331" v="599" actId="478"/>
          <ac:spMkLst>
            <pc:docMk/>
            <pc:sldMk cId="3966082811" sldId="299"/>
            <ac:spMk id="2" creationId="{87D5BF4D-7D7C-40AF-BE3B-7014B4F1F899}"/>
          </ac:spMkLst>
        </pc:spChg>
        <pc:spChg chg="add del mod">
          <ac:chgData name="Karolina Viera" userId="205eecc6-5b0d-4e91-b39b-5194717be1de" providerId="ADAL" clId="{1C6F5C32-21D7-D543-A806-D9B228B6FD84}" dt="2022-08-08T15:23:38.435" v="600" actId="478"/>
          <ac:spMkLst>
            <pc:docMk/>
            <pc:sldMk cId="3966082811" sldId="299"/>
            <ac:spMk id="6" creationId="{1556C708-8A40-ABAF-2187-319555719211}"/>
          </ac:spMkLst>
        </pc:spChg>
        <pc:graphicFrameChg chg="mod">
          <ac:chgData name="Karolina Viera" userId="205eecc6-5b0d-4e91-b39b-5194717be1de" providerId="ADAL" clId="{1C6F5C32-21D7-D543-A806-D9B228B6FD84}" dt="2022-08-08T15:23:31.881" v="598" actId="14100"/>
          <ac:graphicFrameMkLst>
            <pc:docMk/>
            <pc:sldMk cId="3966082811" sldId="299"/>
            <ac:graphicFrameMk id="7" creationId="{01F08C43-7E0E-4F66-A93A-1AE5DAB9A2D5}"/>
          </ac:graphicFrameMkLst>
        </pc:graphicFrameChg>
        <pc:picChg chg="del">
          <ac:chgData name="Karolina Viera" userId="205eecc6-5b0d-4e91-b39b-5194717be1de" providerId="ADAL" clId="{1C6F5C32-21D7-D543-A806-D9B228B6FD84}" dt="2022-08-08T15:23:24.134" v="596" actId="478"/>
          <ac:picMkLst>
            <pc:docMk/>
            <pc:sldMk cId="3966082811" sldId="299"/>
            <ac:picMk id="8" creationId="{85CFC0E5-BD16-44C1-B1EA-6E892BB8FB7D}"/>
          </ac:picMkLst>
        </pc:picChg>
      </pc:sldChg>
      <pc:sldChg chg="modSp mod">
        <pc:chgData name="Karolina Viera" userId="205eecc6-5b0d-4e91-b39b-5194717be1de" providerId="ADAL" clId="{1C6F5C32-21D7-D543-A806-D9B228B6FD84}" dt="2022-08-08T17:02:20.987" v="1984" actId="20577"/>
        <pc:sldMkLst>
          <pc:docMk/>
          <pc:sldMk cId="4180793908" sldId="300"/>
        </pc:sldMkLst>
        <pc:spChg chg="mod">
          <ac:chgData name="Karolina Viera" userId="205eecc6-5b0d-4e91-b39b-5194717be1de" providerId="ADAL" clId="{1C6F5C32-21D7-D543-A806-D9B228B6FD84}" dt="2022-08-08T17:02:20.987" v="1984" actId="20577"/>
          <ac:spMkLst>
            <pc:docMk/>
            <pc:sldMk cId="4180793908" sldId="300"/>
            <ac:spMk id="3" creationId="{84902692-AC95-45FF-B3D3-9E0FE6F9BA17}"/>
          </ac:spMkLst>
        </pc:spChg>
      </pc:sldChg>
      <pc:sldChg chg="modSp mod modNotesTx">
        <pc:chgData name="Karolina Viera" userId="205eecc6-5b0d-4e91-b39b-5194717be1de" providerId="ADAL" clId="{1C6F5C32-21D7-D543-A806-D9B228B6FD84}" dt="2022-08-08T14:21:57.417" v="298" actId="20577"/>
        <pc:sldMkLst>
          <pc:docMk/>
          <pc:sldMk cId="3202340221" sldId="301"/>
        </pc:sldMkLst>
        <pc:spChg chg="mod">
          <ac:chgData name="Karolina Viera" userId="205eecc6-5b0d-4e91-b39b-5194717be1de" providerId="ADAL" clId="{1C6F5C32-21D7-D543-A806-D9B228B6FD84}" dt="2022-08-08T14:21:57.417" v="298" actId="20577"/>
          <ac:spMkLst>
            <pc:docMk/>
            <pc:sldMk cId="3202340221" sldId="301"/>
            <ac:spMk id="3" creationId="{EC404784-064B-46C9-B2E3-F0DE408061BC}"/>
          </ac:spMkLst>
        </pc:spChg>
      </pc:sldChg>
      <pc:sldChg chg="del">
        <pc:chgData name="Karolina Viera" userId="205eecc6-5b0d-4e91-b39b-5194717be1de" providerId="ADAL" clId="{1C6F5C32-21D7-D543-A806-D9B228B6FD84}" dt="2022-08-08T16:57:30.127" v="1924" actId="2696"/>
        <pc:sldMkLst>
          <pc:docMk/>
          <pc:sldMk cId="3077545260" sldId="303"/>
        </pc:sldMkLst>
      </pc:sldChg>
      <pc:sldChg chg="modSp mod">
        <pc:chgData name="Karolina Viera" userId="205eecc6-5b0d-4e91-b39b-5194717be1de" providerId="ADAL" clId="{1C6F5C32-21D7-D543-A806-D9B228B6FD84}" dt="2022-08-08T14:48:44.890" v="395" actId="20577"/>
        <pc:sldMkLst>
          <pc:docMk/>
          <pc:sldMk cId="360900835" sldId="304"/>
        </pc:sldMkLst>
        <pc:spChg chg="mod">
          <ac:chgData name="Karolina Viera" userId="205eecc6-5b0d-4e91-b39b-5194717be1de" providerId="ADAL" clId="{1C6F5C32-21D7-D543-A806-D9B228B6FD84}" dt="2022-08-08T14:48:44.890" v="395" actId="20577"/>
          <ac:spMkLst>
            <pc:docMk/>
            <pc:sldMk cId="360900835" sldId="304"/>
            <ac:spMk id="3" creationId="{D85AF4FA-CF72-4D00-8B8B-10FEB4005CFC}"/>
          </ac:spMkLst>
        </pc:spChg>
      </pc:sldChg>
      <pc:sldChg chg="modSp del mod">
        <pc:chgData name="Karolina Viera" userId="205eecc6-5b0d-4e91-b39b-5194717be1de" providerId="ADAL" clId="{1C6F5C32-21D7-D543-A806-D9B228B6FD84}" dt="2022-08-08T15:37:26.783" v="693" actId="2696"/>
        <pc:sldMkLst>
          <pc:docMk/>
          <pc:sldMk cId="712986819" sldId="305"/>
        </pc:sldMkLst>
        <pc:spChg chg="mod">
          <ac:chgData name="Karolina Viera" userId="205eecc6-5b0d-4e91-b39b-5194717be1de" providerId="ADAL" clId="{1C6F5C32-21D7-D543-A806-D9B228B6FD84}" dt="2022-08-08T15:19:57.988" v="496" actId="20577"/>
          <ac:spMkLst>
            <pc:docMk/>
            <pc:sldMk cId="712986819" sldId="305"/>
            <ac:spMk id="3" creationId="{F4D39C12-5150-4727-8B88-3F829CF041D0}"/>
          </ac:spMkLst>
        </pc:spChg>
      </pc:sldChg>
      <pc:sldChg chg="modSp del mod">
        <pc:chgData name="Karolina Viera" userId="205eecc6-5b0d-4e91-b39b-5194717be1de" providerId="ADAL" clId="{1C6F5C32-21D7-D543-A806-D9B228B6FD84}" dt="2022-08-08T15:37:59.207" v="695" actId="2696"/>
        <pc:sldMkLst>
          <pc:docMk/>
          <pc:sldMk cId="588338441" sldId="576"/>
        </pc:sldMkLst>
        <pc:spChg chg="mod">
          <ac:chgData name="Karolina Viera" userId="205eecc6-5b0d-4e91-b39b-5194717be1de" providerId="ADAL" clId="{1C6F5C32-21D7-D543-A806-D9B228B6FD84}" dt="2022-08-08T15:21:22.526" v="569" actId="20577"/>
          <ac:spMkLst>
            <pc:docMk/>
            <pc:sldMk cId="588338441" sldId="576"/>
            <ac:spMk id="3" creationId="{1C2C9A4E-77A0-45DB-B687-D9692492BF96}"/>
          </ac:spMkLst>
        </pc:spChg>
      </pc:sldChg>
      <pc:sldChg chg="modSp mod">
        <pc:chgData name="Karolina Viera" userId="205eecc6-5b0d-4e91-b39b-5194717be1de" providerId="ADAL" clId="{1C6F5C32-21D7-D543-A806-D9B228B6FD84}" dt="2022-08-08T13:30:53.174" v="82" actId="20577"/>
        <pc:sldMkLst>
          <pc:docMk/>
          <pc:sldMk cId="197067231" sldId="579"/>
        </pc:sldMkLst>
        <pc:spChg chg="mod">
          <ac:chgData name="Karolina Viera" userId="205eecc6-5b0d-4e91-b39b-5194717be1de" providerId="ADAL" clId="{1C6F5C32-21D7-D543-A806-D9B228B6FD84}" dt="2022-08-08T13:30:53.174" v="82" actId="20577"/>
          <ac:spMkLst>
            <pc:docMk/>
            <pc:sldMk cId="197067231" sldId="579"/>
            <ac:spMk id="3" creationId="{497A78A9-20CB-279D-3DFC-03BA4CA3FD2D}"/>
          </ac:spMkLst>
        </pc:spChg>
      </pc:sldChg>
      <pc:sldChg chg="modSp add mod">
        <pc:chgData name="Karolina Viera" userId="205eecc6-5b0d-4e91-b39b-5194717be1de" providerId="ADAL" clId="{1C6F5C32-21D7-D543-A806-D9B228B6FD84}" dt="2022-08-08T16:57:37.121" v="1925" actId="20577"/>
        <pc:sldMkLst>
          <pc:docMk/>
          <pc:sldMk cId="2278952239" sldId="580"/>
        </pc:sldMkLst>
        <pc:spChg chg="mod">
          <ac:chgData name="Karolina Viera" userId="205eecc6-5b0d-4e91-b39b-5194717be1de" providerId="ADAL" clId="{1C6F5C32-21D7-D543-A806-D9B228B6FD84}" dt="2022-08-08T16:57:37.121" v="1925" actId="20577"/>
          <ac:spMkLst>
            <pc:docMk/>
            <pc:sldMk cId="2278952239" sldId="580"/>
            <ac:spMk id="3" creationId="{FA7BC350-B0C0-B73F-08E2-71E4029B2EB7}"/>
          </ac:spMkLst>
        </pc:spChg>
      </pc:sldChg>
      <pc:sldChg chg="modSp del mod">
        <pc:chgData name="Karolina Viera" userId="205eecc6-5b0d-4e91-b39b-5194717be1de" providerId="ADAL" clId="{1C6F5C32-21D7-D543-A806-D9B228B6FD84}" dt="2022-08-08T16:45:37.478" v="1322" actId="2696"/>
        <pc:sldMkLst>
          <pc:docMk/>
          <pc:sldMk cId="3758872326" sldId="580"/>
        </pc:sldMkLst>
        <pc:spChg chg="mod">
          <ac:chgData name="Karolina Viera" userId="205eecc6-5b0d-4e91-b39b-5194717be1de" providerId="ADAL" clId="{1C6F5C32-21D7-D543-A806-D9B228B6FD84}" dt="2022-08-08T15:53:44.086" v="815" actId="313"/>
          <ac:spMkLst>
            <pc:docMk/>
            <pc:sldMk cId="3758872326" sldId="580"/>
            <ac:spMk id="2" creationId="{EDF3456A-059F-79F8-0754-C5A74FCEA491}"/>
          </ac:spMkLst>
        </pc:spChg>
        <pc:spChg chg="mod">
          <ac:chgData name="Karolina Viera" userId="205eecc6-5b0d-4e91-b39b-5194717be1de" providerId="ADAL" clId="{1C6F5C32-21D7-D543-A806-D9B228B6FD84}" dt="2022-08-08T15:53:35.450" v="792" actId="20577"/>
          <ac:spMkLst>
            <pc:docMk/>
            <pc:sldMk cId="3758872326" sldId="580"/>
            <ac:spMk id="3" creationId="{FA7BC350-B0C0-B73F-08E2-71E4029B2EB7}"/>
          </ac:spMkLst>
        </pc:spChg>
      </pc:sldChg>
      <pc:sldChg chg="modSp mod">
        <pc:chgData name="Karolina Viera" userId="205eecc6-5b0d-4e91-b39b-5194717be1de" providerId="ADAL" clId="{1C6F5C32-21D7-D543-A806-D9B228B6FD84}" dt="2022-08-08T16:45:00.939" v="1321" actId="20577"/>
        <pc:sldMkLst>
          <pc:docMk/>
          <pc:sldMk cId="1191537959" sldId="581"/>
        </pc:sldMkLst>
        <pc:spChg chg="mod">
          <ac:chgData name="Karolina Viera" userId="205eecc6-5b0d-4e91-b39b-5194717be1de" providerId="ADAL" clId="{1C6F5C32-21D7-D543-A806-D9B228B6FD84}" dt="2022-08-08T16:21:48.947" v="905" actId="20577"/>
          <ac:spMkLst>
            <pc:docMk/>
            <pc:sldMk cId="1191537959" sldId="581"/>
            <ac:spMk id="2" creationId="{B651C72E-19C6-BF9D-06A1-838173CCF41F}"/>
          </ac:spMkLst>
        </pc:spChg>
        <pc:spChg chg="mod">
          <ac:chgData name="Karolina Viera" userId="205eecc6-5b0d-4e91-b39b-5194717be1de" providerId="ADAL" clId="{1C6F5C32-21D7-D543-A806-D9B228B6FD84}" dt="2022-08-08T16:45:00.939" v="1321" actId="20577"/>
          <ac:spMkLst>
            <pc:docMk/>
            <pc:sldMk cId="1191537959" sldId="581"/>
            <ac:spMk id="3" creationId="{E54BC22C-53B7-9412-25F7-D03BE0CFE220}"/>
          </ac:spMkLst>
        </pc:spChg>
      </pc:sldChg>
      <pc:sldChg chg="del">
        <pc:chgData name="Karolina Viera" userId="205eecc6-5b0d-4e91-b39b-5194717be1de" providerId="ADAL" clId="{1C6F5C32-21D7-D543-A806-D9B228B6FD84}" dt="2022-08-08T15:24:34.048" v="601" actId="2696"/>
        <pc:sldMkLst>
          <pc:docMk/>
          <pc:sldMk cId="4197801789" sldId="582"/>
        </pc:sldMkLst>
      </pc:sldChg>
      <pc:sldChg chg="modSp new mod">
        <pc:chgData name="Karolina Viera" userId="205eecc6-5b0d-4e91-b39b-5194717be1de" providerId="ADAL" clId="{1C6F5C32-21D7-D543-A806-D9B228B6FD84}" dt="2022-08-08T14:09:40.883" v="273" actId="20577"/>
        <pc:sldMkLst>
          <pc:docMk/>
          <pc:sldMk cId="1491632663" sldId="583"/>
        </pc:sldMkLst>
        <pc:spChg chg="mod">
          <ac:chgData name="Karolina Viera" userId="205eecc6-5b0d-4e91-b39b-5194717be1de" providerId="ADAL" clId="{1C6F5C32-21D7-D543-A806-D9B228B6FD84}" dt="2022-08-08T14:08:23.954" v="224" actId="27636"/>
          <ac:spMkLst>
            <pc:docMk/>
            <pc:sldMk cId="1491632663" sldId="583"/>
            <ac:spMk id="2" creationId="{C61E56D4-7733-EFBC-0193-4501C97F4BD2}"/>
          </ac:spMkLst>
        </pc:spChg>
        <pc:spChg chg="mod">
          <ac:chgData name="Karolina Viera" userId="205eecc6-5b0d-4e91-b39b-5194717be1de" providerId="ADAL" clId="{1C6F5C32-21D7-D543-A806-D9B228B6FD84}" dt="2022-08-08T14:09:40.883" v="273" actId="20577"/>
          <ac:spMkLst>
            <pc:docMk/>
            <pc:sldMk cId="1491632663" sldId="583"/>
            <ac:spMk id="3" creationId="{98DE8846-181C-BCCC-12C9-4E8494DE51BC}"/>
          </ac:spMkLst>
        </pc:spChg>
      </pc:sldChg>
    </pc:docChg>
  </pc:docChgLst>
  <pc:docChgLst>
    <pc:chgData name="Sonya  Morgan" userId="b5cd544e-e210-4326-8ed3-fe54dfce4093" providerId="ADAL" clId="{62CA1553-428B-4712-8E7A-AFB00B5A82D4}"/>
    <pc:docChg chg="modSld">
      <pc:chgData name="Sonya  Morgan" userId="b5cd544e-e210-4326-8ed3-fe54dfce4093" providerId="ADAL" clId="{62CA1553-428B-4712-8E7A-AFB00B5A82D4}" dt="2022-11-08T19:04:34.913" v="164" actId="20577"/>
      <pc:docMkLst>
        <pc:docMk/>
      </pc:docMkLst>
      <pc:sldChg chg="modNotesTx">
        <pc:chgData name="Sonya  Morgan" userId="b5cd544e-e210-4326-8ed3-fe54dfce4093" providerId="ADAL" clId="{62CA1553-428B-4712-8E7A-AFB00B5A82D4}" dt="2022-11-08T19:04:34.913" v="164" actId="20577"/>
        <pc:sldMkLst>
          <pc:docMk/>
          <pc:sldMk cId="375367880" sldId="275"/>
        </pc:sldMkLst>
      </pc:sldChg>
      <pc:sldChg chg="modSp mod">
        <pc:chgData name="Sonya  Morgan" userId="b5cd544e-e210-4326-8ed3-fe54dfce4093" providerId="ADAL" clId="{62CA1553-428B-4712-8E7A-AFB00B5A82D4}" dt="2022-10-31T14:41:20.430" v="0" actId="14100"/>
        <pc:sldMkLst>
          <pc:docMk/>
          <pc:sldMk cId="3337794574" sldId="290"/>
        </pc:sldMkLst>
        <pc:picChg chg="mod">
          <ac:chgData name="Sonya  Morgan" userId="b5cd544e-e210-4326-8ed3-fe54dfce4093" providerId="ADAL" clId="{62CA1553-428B-4712-8E7A-AFB00B5A82D4}" dt="2022-10-31T14:41:20.430" v="0" actId="14100"/>
          <ac:picMkLst>
            <pc:docMk/>
            <pc:sldMk cId="3337794574" sldId="290"/>
            <ac:picMk id="14" creationId="{D96CE114-9E20-2ACF-42CF-E79FA308089E}"/>
          </ac:picMkLst>
        </pc:picChg>
      </pc:sldChg>
      <pc:sldChg chg="modSp mod">
        <pc:chgData name="Sonya  Morgan" userId="b5cd544e-e210-4326-8ed3-fe54dfce4093" providerId="ADAL" clId="{62CA1553-428B-4712-8E7A-AFB00B5A82D4}" dt="2022-11-03T19:19:43.824" v="34" actId="20577"/>
        <pc:sldMkLst>
          <pc:docMk/>
          <pc:sldMk cId="4180793908" sldId="300"/>
        </pc:sldMkLst>
        <pc:spChg chg="mod">
          <ac:chgData name="Sonya  Morgan" userId="b5cd544e-e210-4326-8ed3-fe54dfce4093" providerId="ADAL" clId="{62CA1553-428B-4712-8E7A-AFB00B5A82D4}" dt="2022-11-03T19:19:43.824" v="34" actId="20577"/>
          <ac:spMkLst>
            <pc:docMk/>
            <pc:sldMk cId="4180793908" sldId="300"/>
            <ac:spMk id="3" creationId="{84902692-AC95-45FF-B3D3-9E0FE6F9BA17}"/>
          </ac:spMkLst>
        </pc:spChg>
      </pc:sldChg>
      <pc:sldChg chg="modNotesTx">
        <pc:chgData name="Sonya  Morgan" userId="b5cd544e-e210-4326-8ed3-fe54dfce4093" providerId="ADAL" clId="{62CA1553-428B-4712-8E7A-AFB00B5A82D4}" dt="2022-11-08T17:18:33.522" v="159" actId="20577"/>
        <pc:sldMkLst>
          <pc:docMk/>
          <pc:sldMk cId="3564712962" sldId="577"/>
        </pc:sldMkLst>
      </pc:sldChg>
      <pc:sldChg chg="modSp mod">
        <pc:chgData name="Sonya  Morgan" userId="b5cd544e-e210-4326-8ed3-fe54dfce4093" providerId="ADAL" clId="{62CA1553-428B-4712-8E7A-AFB00B5A82D4}" dt="2022-11-03T19:18:27.309" v="15" actId="20577"/>
        <pc:sldMkLst>
          <pc:docMk/>
          <pc:sldMk cId="2142908498" sldId="587"/>
        </pc:sldMkLst>
        <pc:spChg chg="mod">
          <ac:chgData name="Sonya  Morgan" userId="b5cd544e-e210-4326-8ed3-fe54dfce4093" providerId="ADAL" clId="{62CA1553-428B-4712-8E7A-AFB00B5A82D4}" dt="2022-11-03T19:18:27.309" v="15" actId="20577"/>
          <ac:spMkLst>
            <pc:docMk/>
            <pc:sldMk cId="2142908498" sldId="587"/>
            <ac:spMk id="3" creationId="{D85AF4FA-CF72-4D00-8B8B-10FEB4005CFC}"/>
          </ac:spMkLst>
        </pc:spChg>
      </pc:sldChg>
    </pc:docChg>
  </pc:docChgLst>
  <pc:docChgLst>
    <pc:chgData name="Karolina Viera" userId="S::karolina@lawandforensics.com::205eecc6-5b0d-4e91-b39b-5194717be1de" providerId="AD" clId="Web-{26837220-CCB8-1B6F-E6E7-60B8682AF921}"/>
    <pc:docChg chg="modSld">
      <pc:chgData name="Karolina Viera" userId="S::karolina@lawandforensics.com::205eecc6-5b0d-4e91-b39b-5194717be1de" providerId="AD" clId="Web-{26837220-CCB8-1B6F-E6E7-60B8682AF921}" dt="2022-08-08T13:17:15.478" v="1"/>
      <pc:docMkLst>
        <pc:docMk/>
      </pc:docMkLst>
      <pc:sldChg chg="modNotes">
        <pc:chgData name="Karolina Viera" userId="S::karolina@lawandforensics.com::205eecc6-5b0d-4e91-b39b-5194717be1de" providerId="AD" clId="Web-{26837220-CCB8-1B6F-E6E7-60B8682AF921}" dt="2022-08-08T13:17:15.478" v="1"/>
        <pc:sldMkLst>
          <pc:docMk/>
          <pc:sldMk cId="197067231" sldId="579"/>
        </pc:sldMkLst>
      </pc:sldChg>
    </pc:docChg>
  </pc:docChgLst>
  <pc:docChgLst>
    <pc:chgData name="Jackie Mazariego" userId="2faba44b-99b5-4cd8-9a9f-ddbb6dc0c43a" providerId="ADAL" clId="{21C71768-C0C4-4856-BC98-B2520441F9D8}"/>
    <pc:docChg chg="undo redo custSel addSld delSld modSld addMainMaster modMainMaster">
      <pc:chgData name="Jackie Mazariego" userId="2faba44b-99b5-4cd8-9a9f-ddbb6dc0c43a" providerId="ADAL" clId="{21C71768-C0C4-4856-BC98-B2520441F9D8}" dt="2021-05-07T16:03:18.615" v="1489" actId="2711"/>
      <pc:docMkLst>
        <pc:docMk/>
      </pc:docMkLst>
      <pc:sldChg chg="modSp del mod">
        <pc:chgData name="Jackie Mazariego" userId="2faba44b-99b5-4cd8-9a9f-ddbb6dc0c43a" providerId="ADAL" clId="{21C71768-C0C4-4856-BC98-B2520441F9D8}" dt="2021-04-23T17:55:47.645" v="724" actId="47"/>
        <pc:sldMkLst>
          <pc:docMk/>
          <pc:sldMk cId="2752625075" sldId="256"/>
        </pc:sldMkLst>
        <pc:spChg chg="mod">
          <ac:chgData name="Jackie Mazariego" userId="2faba44b-99b5-4cd8-9a9f-ddbb6dc0c43a" providerId="ADAL" clId="{21C71768-C0C4-4856-BC98-B2520441F9D8}" dt="2021-04-06T21:33:41.699" v="24" actId="20577"/>
          <ac:spMkLst>
            <pc:docMk/>
            <pc:sldMk cId="2752625075" sldId="256"/>
            <ac:spMk id="2" creationId="{21AEB368-0DEC-4A6D-BBCF-9050DCED3DB4}"/>
          </ac:spMkLst>
        </pc:spChg>
        <pc:spChg chg="mod">
          <ac:chgData name="Jackie Mazariego" userId="2faba44b-99b5-4cd8-9a9f-ddbb6dc0c43a" providerId="ADAL" clId="{21C71768-C0C4-4856-BC98-B2520441F9D8}" dt="2021-04-23T17:55:25.810" v="689" actId="20577"/>
          <ac:spMkLst>
            <pc:docMk/>
            <pc:sldMk cId="2752625075" sldId="256"/>
            <ac:spMk id="3" creationId="{778AA325-D4C6-40B4-9627-BA895C8AF1B9}"/>
          </ac:spMkLst>
        </pc:spChg>
      </pc:sldChg>
      <pc:sldChg chg="addSp modSp">
        <pc:chgData name="Jackie Mazariego" userId="2faba44b-99b5-4cd8-9a9f-ddbb6dc0c43a" providerId="ADAL" clId="{21C71768-C0C4-4856-BC98-B2520441F9D8}" dt="2021-04-23T18:38:57.142" v="1087"/>
        <pc:sldMkLst>
          <pc:docMk/>
          <pc:sldMk cId="3100142830" sldId="256"/>
        </pc:sldMkLst>
        <pc:spChg chg="add mod">
          <ac:chgData name="Jackie Mazariego" userId="2faba44b-99b5-4cd8-9a9f-ddbb6dc0c43a" providerId="ADAL" clId="{21C71768-C0C4-4856-BC98-B2520441F9D8}" dt="2021-04-23T18:38:57.142" v="1087"/>
          <ac:spMkLst>
            <pc:docMk/>
            <pc:sldMk cId="3100142830" sldId="256"/>
            <ac:spMk id="7" creationId="{755F517D-3398-4680-A4E9-E33C7A470201}"/>
          </ac:spMkLst>
        </pc:spChg>
        <pc:spChg chg="add mod">
          <ac:chgData name="Jackie Mazariego" userId="2faba44b-99b5-4cd8-9a9f-ddbb6dc0c43a" providerId="ADAL" clId="{21C71768-C0C4-4856-BC98-B2520441F9D8}" dt="2021-04-23T18:38:57.142" v="1087"/>
          <ac:spMkLst>
            <pc:docMk/>
            <pc:sldMk cId="3100142830" sldId="256"/>
            <ac:spMk id="8" creationId="{F0D3DEA1-24B0-46C0-B84D-9DCFD8AD1364}"/>
          </ac:spMkLst>
        </pc:spChg>
      </pc:sldChg>
      <pc:sldChg chg="modSp mod">
        <pc:chgData name="Jackie Mazariego" userId="2faba44b-99b5-4cd8-9a9f-ddbb6dc0c43a" providerId="ADAL" clId="{21C71768-C0C4-4856-BC98-B2520441F9D8}" dt="2021-04-15T17:36:17.349" v="548" actId="404"/>
        <pc:sldMkLst>
          <pc:docMk/>
          <pc:sldMk cId="3430678451" sldId="257"/>
        </pc:sldMkLst>
        <pc:spChg chg="mod">
          <ac:chgData name="Jackie Mazariego" userId="2faba44b-99b5-4cd8-9a9f-ddbb6dc0c43a" providerId="ADAL" clId="{21C71768-C0C4-4856-BC98-B2520441F9D8}" dt="2021-04-15T17:36:17.349" v="548" actId="404"/>
          <ac:spMkLst>
            <pc:docMk/>
            <pc:sldMk cId="3430678451" sldId="257"/>
            <ac:spMk id="3" creationId="{D07E3D87-31AA-4640-B332-D4E2B8EB2392}"/>
          </ac:spMkLst>
        </pc:spChg>
        <pc:spChg chg="mod">
          <ac:chgData name="Jackie Mazariego" userId="2faba44b-99b5-4cd8-9a9f-ddbb6dc0c43a" providerId="ADAL" clId="{21C71768-C0C4-4856-BC98-B2520441F9D8}" dt="2021-04-14T14:32:58.902" v="437" actId="1076"/>
          <ac:spMkLst>
            <pc:docMk/>
            <pc:sldMk cId="3430678451" sldId="257"/>
            <ac:spMk id="4" creationId="{19FA65AF-CBE2-4062-80CD-A3DD0A39A830}"/>
          </ac:spMkLst>
        </pc:spChg>
      </pc:sldChg>
      <pc:sldChg chg="modSp mod">
        <pc:chgData name="Jackie Mazariego" userId="2faba44b-99b5-4cd8-9a9f-ddbb6dc0c43a" providerId="ADAL" clId="{21C71768-C0C4-4856-BC98-B2520441F9D8}" dt="2021-04-06T21:43:55.756" v="199" actId="120"/>
        <pc:sldMkLst>
          <pc:docMk/>
          <pc:sldMk cId="3916181302" sldId="258"/>
        </pc:sldMkLst>
        <pc:spChg chg="mod">
          <ac:chgData name="Jackie Mazariego" userId="2faba44b-99b5-4cd8-9a9f-ddbb6dc0c43a" providerId="ADAL" clId="{21C71768-C0C4-4856-BC98-B2520441F9D8}" dt="2021-04-06T21:35:29.629" v="79" actId="20577"/>
          <ac:spMkLst>
            <pc:docMk/>
            <pc:sldMk cId="3916181302" sldId="258"/>
            <ac:spMk id="2" creationId="{91486EE8-CD7E-4CC8-933C-6C2B7EAC6A62}"/>
          </ac:spMkLst>
        </pc:spChg>
        <pc:spChg chg="mod">
          <ac:chgData name="Jackie Mazariego" userId="2faba44b-99b5-4cd8-9a9f-ddbb6dc0c43a" providerId="ADAL" clId="{21C71768-C0C4-4856-BC98-B2520441F9D8}" dt="2021-04-06T21:43:55.756" v="199" actId="120"/>
          <ac:spMkLst>
            <pc:docMk/>
            <pc:sldMk cId="3916181302" sldId="258"/>
            <ac:spMk id="3" creationId="{029A9705-FFB9-42CE-9B89-4D41FD98D4C9}"/>
          </ac:spMkLst>
        </pc:spChg>
      </pc:sldChg>
      <pc:sldChg chg="addSp delSp modSp mod">
        <pc:chgData name="Jackie Mazariego" userId="2faba44b-99b5-4cd8-9a9f-ddbb6dc0c43a" providerId="ADAL" clId="{21C71768-C0C4-4856-BC98-B2520441F9D8}" dt="2021-04-30T20:50:28.410" v="1346" actId="26606"/>
        <pc:sldMkLst>
          <pc:docMk/>
          <pc:sldMk cId="3102465685" sldId="259"/>
        </pc:sldMkLst>
        <pc:spChg chg="mod">
          <ac:chgData name="Jackie Mazariego" userId="2faba44b-99b5-4cd8-9a9f-ddbb6dc0c43a" providerId="ADAL" clId="{21C71768-C0C4-4856-BC98-B2520441F9D8}" dt="2021-04-30T20:50:28.410" v="1346" actId="26606"/>
          <ac:spMkLst>
            <pc:docMk/>
            <pc:sldMk cId="3102465685" sldId="259"/>
            <ac:spMk id="2" creationId="{84AFE04C-CEA7-4D50-AD68-03B6FE314C26}"/>
          </ac:spMkLst>
        </pc:spChg>
        <pc:spChg chg="mod">
          <ac:chgData name="Jackie Mazariego" userId="2faba44b-99b5-4cd8-9a9f-ddbb6dc0c43a" providerId="ADAL" clId="{21C71768-C0C4-4856-BC98-B2520441F9D8}" dt="2021-04-30T20:50:28.410" v="1346" actId="26606"/>
          <ac:spMkLst>
            <pc:docMk/>
            <pc:sldMk cId="3102465685" sldId="259"/>
            <ac:spMk id="3" creationId="{E2E12274-C384-4DE5-A3EE-DEF7D3C151A0}"/>
          </ac:spMkLst>
        </pc:spChg>
        <pc:spChg chg="mod">
          <ac:chgData name="Jackie Mazariego" userId="2faba44b-99b5-4cd8-9a9f-ddbb6dc0c43a" providerId="ADAL" clId="{21C71768-C0C4-4856-BC98-B2520441F9D8}" dt="2021-04-30T20:50:28.410" v="1346" actId="26606"/>
          <ac:spMkLst>
            <pc:docMk/>
            <pc:sldMk cId="3102465685" sldId="259"/>
            <ac:spMk id="4" creationId="{F7A71B0B-BF8E-460A-A2C2-F1A5349DD267}"/>
          </ac:spMkLst>
        </pc:spChg>
        <pc:spChg chg="mod">
          <ac:chgData name="Jackie Mazariego" userId="2faba44b-99b5-4cd8-9a9f-ddbb6dc0c43a" providerId="ADAL" clId="{21C71768-C0C4-4856-BC98-B2520441F9D8}" dt="2021-04-30T20:50:28.410" v="1346" actId="26606"/>
          <ac:spMkLst>
            <pc:docMk/>
            <pc:sldMk cId="3102465685" sldId="259"/>
            <ac:spMk id="5" creationId="{3775C1DD-44DA-4219-A2E9-BB932F8A3719}"/>
          </ac:spMkLst>
        </pc:spChg>
        <pc:spChg chg="del mod">
          <ac:chgData name="Jackie Mazariego" userId="2faba44b-99b5-4cd8-9a9f-ddbb6dc0c43a" providerId="ADAL" clId="{21C71768-C0C4-4856-BC98-B2520441F9D8}" dt="2021-04-14T14:31:08.333" v="416" actId="478"/>
          <ac:spMkLst>
            <pc:docMk/>
            <pc:sldMk cId="3102465685" sldId="259"/>
            <ac:spMk id="8" creationId="{29F2FCB3-B197-411F-AE19-F31591711945}"/>
          </ac:spMkLst>
        </pc:spChg>
        <pc:spChg chg="del">
          <ac:chgData name="Jackie Mazariego" userId="2faba44b-99b5-4cd8-9a9f-ddbb6dc0c43a" providerId="ADAL" clId="{21C71768-C0C4-4856-BC98-B2520441F9D8}" dt="2021-04-14T14:31:24.011" v="418" actId="26606"/>
          <ac:spMkLst>
            <pc:docMk/>
            <pc:sldMk cId="3102465685" sldId="259"/>
            <ac:spMk id="13" creationId="{6B5E2835-4E47-45B3-9CFE-732FF7B05472}"/>
          </ac:spMkLst>
        </pc:spChg>
        <pc:spChg chg="del">
          <ac:chgData name="Jackie Mazariego" userId="2faba44b-99b5-4cd8-9a9f-ddbb6dc0c43a" providerId="ADAL" clId="{21C71768-C0C4-4856-BC98-B2520441F9D8}" dt="2021-04-14T14:31:24.011" v="418" actId="26606"/>
          <ac:spMkLst>
            <pc:docMk/>
            <pc:sldMk cId="3102465685" sldId="259"/>
            <ac:spMk id="15" creationId="{5B45AD5D-AA52-4F7B-9362-576A39AD9E09}"/>
          </ac:spMkLst>
        </pc:spChg>
        <pc:spChg chg="del">
          <ac:chgData name="Jackie Mazariego" userId="2faba44b-99b5-4cd8-9a9f-ddbb6dc0c43a" providerId="ADAL" clId="{21C71768-C0C4-4856-BC98-B2520441F9D8}" dt="2021-04-14T14:31:24.011" v="418" actId="26606"/>
          <ac:spMkLst>
            <pc:docMk/>
            <pc:sldMk cId="3102465685" sldId="259"/>
            <ac:spMk id="17" creationId="{AEDD7960-4866-4399-BEF6-DD1431AB4E34}"/>
          </ac:spMkLst>
        </pc:spChg>
        <pc:spChg chg="del">
          <ac:chgData name="Jackie Mazariego" userId="2faba44b-99b5-4cd8-9a9f-ddbb6dc0c43a" providerId="ADAL" clId="{21C71768-C0C4-4856-BC98-B2520441F9D8}" dt="2021-04-14T14:31:24.011" v="418" actId="26606"/>
          <ac:spMkLst>
            <pc:docMk/>
            <pc:sldMk cId="3102465685" sldId="259"/>
            <ac:spMk id="19" creationId="{55D4142C-5077-457F-A6AD-3FECFDB39685}"/>
          </ac:spMkLst>
        </pc:spChg>
        <pc:spChg chg="del">
          <ac:chgData name="Jackie Mazariego" userId="2faba44b-99b5-4cd8-9a9f-ddbb6dc0c43a" providerId="ADAL" clId="{21C71768-C0C4-4856-BC98-B2520441F9D8}" dt="2021-04-14T14:31:24.011" v="418" actId="26606"/>
          <ac:spMkLst>
            <pc:docMk/>
            <pc:sldMk cId="3102465685" sldId="259"/>
            <ac:spMk id="21" creationId="{7A5F0580-5EE9-419F-96EE-B6529EF6E7D0}"/>
          </ac:spMkLst>
        </pc:spChg>
        <pc:spChg chg="add del">
          <ac:chgData name="Jackie Mazariego" userId="2faba44b-99b5-4cd8-9a9f-ddbb6dc0c43a" providerId="ADAL" clId="{21C71768-C0C4-4856-BC98-B2520441F9D8}" dt="2021-04-30T20:50:28.410" v="1346" actId="26606"/>
          <ac:spMkLst>
            <pc:docMk/>
            <pc:sldMk cId="3102465685" sldId="259"/>
            <ac:spMk id="31" creationId="{560AFAAC-EA6C-45A9-9E03-C9C9F0193B4F}"/>
          </ac:spMkLst>
        </pc:spChg>
        <pc:spChg chg="add del">
          <ac:chgData name="Jackie Mazariego" userId="2faba44b-99b5-4cd8-9a9f-ddbb6dc0c43a" providerId="ADAL" clId="{21C71768-C0C4-4856-BC98-B2520441F9D8}" dt="2021-04-30T20:50:28.410" v="1346" actId="26606"/>
          <ac:spMkLst>
            <pc:docMk/>
            <pc:sldMk cId="3102465685" sldId="259"/>
            <ac:spMk id="33" creationId="{83549E37-C86B-4401-90BD-D8BF83859F14}"/>
          </ac:spMkLst>
        </pc:spChg>
        <pc:spChg chg="add del">
          <ac:chgData name="Jackie Mazariego" userId="2faba44b-99b5-4cd8-9a9f-ddbb6dc0c43a" providerId="ADAL" clId="{21C71768-C0C4-4856-BC98-B2520441F9D8}" dt="2021-04-30T20:50:28.410" v="1346" actId="26606"/>
          <ac:spMkLst>
            <pc:docMk/>
            <pc:sldMk cId="3102465685" sldId="259"/>
            <ac:spMk id="35" creationId="{8A17784E-76D8-4521-A77D-0D2EBB923004}"/>
          </ac:spMkLst>
        </pc:spChg>
        <pc:spChg chg="add del">
          <ac:chgData name="Jackie Mazariego" userId="2faba44b-99b5-4cd8-9a9f-ddbb6dc0c43a" providerId="ADAL" clId="{21C71768-C0C4-4856-BC98-B2520441F9D8}" dt="2021-04-30T20:50:28.410" v="1346" actId="26606"/>
          <ac:spMkLst>
            <pc:docMk/>
            <pc:sldMk cId="3102465685" sldId="259"/>
            <ac:spMk id="37" creationId="{C0036C6B-F09C-4EAB-AE02-8D056EE74856}"/>
          </ac:spMkLst>
        </pc:spChg>
        <pc:spChg chg="add del">
          <ac:chgData name="Jackie Mazariego" userId="2faba44b-99b5-4cd8-9a9f-ddbb6dc0c43a" providerId="ADAL" clId="{21C71768-C0C4-4856-BC98-B2520441F9D8}" dt="2021-04-30T20:50:28.410" v="1346" actId="26606"/>
          <ac:spMkLst>
            <pc:docMk/>
            <pc:sldMk cId="3102465685" sldId="259"/>
            <ac:spMk id="39" creationId="{FC8D5885-2804-4D3C-BE31-902E4D3279B0}"/>
          </ac:spMkLst>
        </pc:spChg>
        <pc:spChg chg="add del">
          <ac:chgData name="Jackie Mazariego" userId="2faba44b-99b5-4cd8-9a9f-ddbb6dc0c43a" providerId="ADAL" clId="{21C71768-C0C4-4856-BC98-B2520441F9D8}" dt="2021-04-30T20:50:27.530" v="1342" actId="26606"/>
          <ac:spMkLst>
            <pc:docMk/>
            <pc:sldMk cId="3102465685" sldId="259"/>
            <ac:spMk id="44" creationId="{560AFAAC-EA6C-45A9-9E03-C9C9F0193B4F}"/>
          </ac:spMkLst>
        </pc:spChg>
        <pc:spChg chg="add del">
          <ac:chgData name="Jackie Mazariego" userId="2faba44b-99b5-4cd8-9a9f-ddbb6dc0c43a" providerId="ADAL" clId="{21C71768-C0C4-4856-BC98-B2520441F9D8}" dt="2021-04-30T20:50:27.530" v="1342" actId="26606"/>
          <ac:spMkLst>
            <pc:docMk/>
            <pc:sldMk cId="3102465685" sldId="259"/>
            <ac:spMk id="46" creationId="{83549E37-C86B-4401-90BD-D8BF83859F14}"/>
          </ac:spMkLst>
        </pc:spChg>
        <pc:spChg chg="add del">
          <ac:chgData name="Jackie Mazariego" userId="2faba44b-99b5-4cd8-9a9f-ddbb6dc0c43a" providerId="ADAL" clId="{21C71768-C0C4-4856-BC98-B2520441F9D8}" dt="2021-04-30T20:50:27.530" v="1342" actId="26606"/>
          <ac:spMkLst>
            <pc:docMk/>
            <pc:sldMk cId="3102465685" sldId="259"/>
            <ac:spMk id="48" creationId="{8A17784E-76D8-4521-A77D-0D2EBB923004}"/>
          </ac:spMkLst>
        </pc:spChg>
        <pc:spChg chg="add del">
          <ac:chgData name="Jackie Mazariego" userId="2faba44b-99b5-4cd8-9a9f-ddbb6dc0c43a" providerId="ADAL" clId="{21C71768-C0C4-4856-BC98-B2520441F9D8}" dt="2021-04-30T20:50:27.530" v="1342" actId="26606"/>
          <ac:spMkLst>
            <pc:docMk/>
            <pc:sldMk cId="3102465685" sldId="259"/>
            <ac:spMk id="50" creationId="{C0036C6B-F09C-4EAB-AE02-8D056EE74856}"/>
          </ac:spMkLst>
        </pc:spChg>
        <pc:spChg chg="add del">
          <ac:chgData name="Jackie Mazariego" userId="2faba44b-99b5-4cd8-9a9f-ddbb6dc0c43a" providerId="ADAL" clId="{21C71768-C0C4-4856-BC98-B2520441F9D8}" dt="2021-04-30T20:50:27.530" v="1342" actId="26606"/>
          <ac:spMkLst>
            <pc:docMk/>
            <pc:sldMk cId="3102465685" sldId="259"/>
            <ac:spMk id="52" creationId="{FC8D5885-2804-4D3C-BE31-902E4D3279B0}"/>
          </ac:spMkLst>
        </pc:spChg>
        <pc:picChg chg="add del mod">
          <ac:chgData name="Jackie Mazariego" userId="2faba44b-99b5-4cd8-9a9f-ddbb6dc0c43a" providerId="ADAL" clId="{21C71768-C0C4-4856-BC98-B2520441F9D8}" dt="2021-04-30T20:50:28.410" v="1346" actId="26606"/>
          <ac:picMkLst>
            <pc:docMk/>
            <pc:sldMk cId="3102465685" sldId="259"/>
            <ac:picMk id="7" creationId="{BC50D441-5BEF-4386-9B05-7DE7E1ABC623}"/>
          </ac:picMkLst>
        </pc:picChg>
        <pc:picChg chg="add del mod ord">
          <ac:chgData name="Jackie Mazariego" userId="2faba44b-99b5-4cd8-9a9f-ddbb6dc0c43a" providerId="ADAL" clId="{21C71768-C0C4-4856-BC98-B2520441F9D8}" dt="2021-04-30T20:50:27.798" v="1344" actId="931"/>
          <ac:picMkLst>
            <pc:docMk/>
            <pc:sldMk cId="3102465685" sldId="259"/>
            <ac:picMk id="8" creationId="{B748D105-049C-49EE-9B2A-51F70263643C}"/>
          </ac:picMkLst>
        </pc:picChg>
        <pc:picChg chg="add del">
          <ac:chgData name="Jackie Mazariego" userId="2faba44b-99b5-4cd8-9a9f-ddbb6dc0c43a" providerId="ADAL" clId="{21C71768-C0C4-4856-BC98-B2520441F9D8}" dt="2021-04-30T20:50:28.410" v="1346" actId="26606"/>
          <ac:picMkLst>
            <pc:docMk/>
            <pc:sldMk cId="3102465685" sldId="259"/>
            <ac:picMk id="26" creationId="{54DDEBDD-D8BD-41A6-8A0D-B00E3768B0F9}"/>
          </ac:picMkLst>
        </pc:picChg>
      </pc:sldChg>
      <pc:sldChg chg="addSp delSp modSp mod">
        <pc:chgData name="Jackie Mazariego" userId="2faba44b-99b5-4cd8-9a9f-ddbb6dc0c43a" providerId="ADAL" clId="{21C71768-C0C4-4856-BC98-B2520441F9D8}" dt="2021-04-30T20:50:27.240" v="1341" actId="26606"/>
        <pc:sldMkLst>
          <pc:docMk/>
          <pc:sldMk cId="986829932" sldId="260"/>
        </pc:sldMkLst>
        <pc:spChg chg="mod">
          <ac:chgData name="Jackie Mazariego" userId="2faba44b-99b5-4cd8-9a9f-ddbb6dc0c43a" providerId="ADAL" clId="{21C71768-C0C4-4856-BC98-B2520441F9D8}" dt="2021-04-30T20:50:27.240" v="1341" actId="26606"/>
          <ac:spMkLst>
            <pc:docMk/>
            <pc:sldMk cId="986829932" sldId="260"/>
            <ac:spMk id="2" creationId="{E7B8E0AD-7515-468B-ADFE-0163854FBA91}"/>
          </ac:spMkLst>
        </pc:spChg>
        <pc:spChg chg="mod">
          <ac:chgData name="Jackie Mazariego" userId="2faba44b-99b5-4cd8-9a9f-ddbb6dc0c43a" providerId="ADAL" clId="{21C71768-C0C4-4856-BC98-B2520441F9D8}" dt="2021-04-30T20:50:27.240" v="1341" actId="26606"/>
          <ac:spMkLst>
            <pc:docMk/>
            <pc:sldMk cId="986829932" sldId="260"/>
            <ac:spMk id="3" creationId="{96328D11-21E7-4ED3-A68E-5C66AD4D6C6C}"/>
          </ac:spMkLst>
        </pc:spChg>
        <pc:spChg chg="mod">
          <ac:chgData name="Jackie Mazariego" userId="2faba44b-99b5-4cd8-9a9f-ddbb6dc0c43a" providerId="ADAL" clId="{21C71768-C0C4-4856-BC98-B2520441F9D8}" dt="2021-04-30T20:50:27.240" v="1341" actId="26606"/>
          <ac:spMkLst>
            <pc:docMk/>
            <pc:sldMk cId="986829932" sldId="260"/>
            <ac:spMk id="4" creationId="{4D2CFD46-6D17-4E10-84D6-FC1F09BCBA66}"/>
          </ac:spMkLst>
        </pc:spChg>
        <pc:spChg chg="mod">
          <ac:chgData name="Jackie Mazariego" userId="2faba44b-99b5-4cd8-9a9f-ddbb6dc0c43a" providerId="ADAL" clId="{21C71768-C0C4-4856-BC98-B2520441F9D8}" dt="2021-04-30T20:50:27.240" v="1341" actId="26606"/>
          <ac:spMkLst>
            <pc:docMk/>
            <pc:sldMk cId="986829932" sldId="260"/>
            <ac:spMk id="5" creationId="{3CD8B686-28B8-43B2-9FF8-7339294F891C}"/>
          </ac:spMkLst>
        </pc:spChg>
        <pc:spChg chg="add del">
          <ac:chgData name="Jackie Mazariego" userId="2faba44b-99b5-4cd8-9a9f-ddbb6dc0c43a" providerId="ADAL" clId="{21C71768-C0C4-4856-BC98-B2520441F9D8}" dt="2021-04-30T20:46:49.990" v="1307" actId="26606"/>
          <ac:spMkLst>
            <pc:docMk/>
            <pc:sldMk cId="986829932" sldId="260"/>
            <ac:spMk id="22" creationId="{560AFAAC-EA6C-45A9-9E03-C9C9F0193B4F}"/>
          </ac:spMkLst>
        </pc:spChg>
        <pc:spChg chg="add del">
          <ac:chgData name="Jackie Mazariego" userId="2faba44b-99b5-4cd8-9a9f-ddbb6dc0c43a" providerId="ADAL" clId="{21C71768-C0C4-4856-BC98-B2520441F9D8}" dt="2021-04-30T20:46:49.990" v="1307" actId="26606"/>
          <ac:spMkLst>
            <pc:docMk/>
            <pc:sldMk cId="986829932" sldId="260"/>
            <ac:spMk id="24" creationId="{83549E37-C86B-4401-90BD-D8BF83859F14}"/>
          </ac:spMkLst>
        </pc:spChg>
        <pc:spChg chg="add del">
          <ac:chgData name="Jackie Mazariego" userId="2faba44b-99b5-4cd8-9a9f-ddbb6dc0c43a" providerId="ADAL" clId="{21C71768-C0C4-4856-BC98-B2520441F9D8}" dt="2021-04-30T20:46:49.990" v="1307" actId="26606"/>
          <ac:spMkLst>
            <pc:docMk/>
            <pc:sldMk cId="986829932" sldId="260"/>
            <ac:spMk id="26" creationId="{8A17784E-76D8-4521-A77D-0D2EBB923004}"/>
          </ac:spMkLst>
        </pc:spChg>
        <pc:spChg chg="add del">
          <ac:chgData name="Jackie Mazariego" userId="2faba44b-99b5-4cd8-9a9f-ddbb6dc0c43a" providerId="ADAL" clId="{21C71768-C0C4-4856-BC98-B2520441F9D8}" dt="2021-04-30T20:46:49.990" v="1307" actId="26606"/>
          <ac:spMkLst>
            <pc:docMk/>
            <pc:sldMk cId="986829932" sldId="260"/>
            <ac:spMk id="28" creationId="{C0036C6B-F09C-4EAB-AE02-8D056EE74856}"/>
          </ac:spMkLst>
        </pc:spChg>
        <pc:spChg chg="add del">
          <ac:chgData name="Jackie Mazariego" userId="2faba44b-99b5-4cd8-9a9f-ddbb6dc0c43a" providerId="ADAL" clId="{21C71768-C0C4-4856-BC98-B2520441F9D8}" dt="2021-04-30T20:46:49.990" v="1307" actId="26606"/>
          <ac:spMkLst>
            <pc:docMk/>
            <pc:sldMk cId="986829932" sldId="260"/>
            <ac:spMk id="30" creationId="{FC8D5885-2804-4D3C-BE31-902E4D3279B0}"/>
          </ac:spMkLst>
        </pc:spChg>
        <pc:spChg chg="add del">
          <ac:chgData name="Jackie Mazariego" userId="2faba44b-99b5-4cd8-9a9f-ddbb6dc0c43a" providerId="ADAL" clId="{21C71768-C0C4-4856-BC98-B2520441F9D8}" dt="2021-04-30T20:46:51.127" v="1309" actId="26606"/>
          <ac:spMkLst>
            <pc:docMk/>
            <pc:sldMk cId="986829932" sldId="260"/>
            <ac:spMk id="32" creationId="{3EAF38DC-B069-4F74-89ED-92C7579C3D26}"/>
          </ac:spMkLst>
        </pc:spChg>
        <pc:spChg chg="add del">
          <ac:chgData name="Jackie Mazariego" userId="2faba44b-99b5-4cd8-9a9f-ddbb6dc0c43a" providerId="ADAL" clId="{21C71768-C0C4-4856-BC98-B2520441F9D8}" dt="2021-04-30T20:46:51.127" v="1309" actId="26606"/>
          <ac:spMkLst>
            <pc:docMk/>
            <pc:sldMk cId="986829932" sldId="260"/>
            <ac:spMk id="33" creationId="{83549E37-C86B-4401-90BD-D8BF83859F14}"/>
          </ac:spMkLst>
        </pc:spChg>
        <pc:spChg chg="add del">
          <ac:chgData name="Jackie Mazariego" userId="2faba44b-99b5-4cd8-9a9f-ddbb6dc0c43a" providerId="ADAL" clId="{21C71768-C0C4-4856-BC98-B2520441F9D8}" dt="2021-04-30T20:46:51.127" v="1309" actId="26606"/>
          <ac:spMkLst>
            <pc:docMk/>
            <pc:sldMk cId="986829932" sldId="260"/>
            <ac:spMk id="34" creationId="{8A17784E-76D8-4521-A77D-0D2EBB923004}"/>
          </ac:spMkLst>
        </pc:spChg>
        <pc:spChg chg="add del">
          <ac:chgData name="Jackie Mazariego" userId="2faba44b-99b5-4cd8-9a9f-ddbb6dc0c43a" providerId="ADAL" clId="{21C71768-C0C4-4856-BC98-B2520441F9D8}" dt="2021-04-30T20:46:51.127" v="1309" actId="26606"/>
          <ac:spMkLst>
            <pc:docMk/>
            <pc:sldMk cId="986829932" sldId="260"/>
            <ac:spMk id="35" creationId="{7A0CBFF4-EA32-4FE2-BA6B-8F3A6E6ED144}"/>
          </ac:spMkLst>
        </pc:spChg>
        <pc:spChg chg="add del">
          <ac:chgData name="Jackie Mazariego" userId="2faba44b-99b5-4cd8-9a9f-ddbb6dc0c43a" providerId="ADAL" clId="{21C71768-C0C4-4856-BC98-B2520441F9D8}" dt="2021-04-30T20:46:51.127" v="1309" actId="26606"/>
          <ac:spMkLst>
            <pc:docMk/>
            <pc:sldMk cId="986829932" sldId="260"/>
            <ac:spMk id="36" creationId="{FC8D5885-2804-4D3C-BE31-902E4D3279B0}"/>
          </ac:spMkLst>
        </pc:spChg>
        <pc:spChg chg="add del">
          <ac:chgData name="Jackie Mazariego" userId="2faba44b-99b5-4cd8-9a9f-ddbb6dc0c43a" providerId="ADAL" clId="{21C71768-C0C4-4856-BC98-B2520441F9D8}" dt="2021-04-30T20:50:27.240" v="1341" actId="26606"/>
          <ac:spMkLst>
            <pc:docMk/>
            <pc:sldMk cId="986829932" sldId="260"/>
            <ac:spMk id="38" creationId="{560AFAAC-EA6C-45A9-9E03-C9C9F0193B4F}"/>
          </ac:spMkLst>
        </pc:spChg>
        <pc:spChg chg="add del">
          <ac:chgData name="Jackie Mazariego" userId="2faba44b-99b5-4cd8-9a9f-ddbb6dc0c43a" providerId="ADAL" clId="{21C71768-C0C4-4856-BC98-B2520441F9D8}" dt="2021-04-30T20:50:27.240" v="1341" actId="26606"/>
          <ac:spMkLst>
            <pc:docMk/>
            <pc:sldMk cId="986829932" sldId="260"/>
            <ac:spMk id="39" creationId="{83549E37-C86B-4401-90BD-D8BF83859F14}"/>
          </ac:spMkLst>
        </pc:spChg>
        <pc:spChg chg="add del">
          <ac:chgData name="Jackie Mazariego" userId="2faba44b-99b5-4cd8-9a9f-ddbb6dc0c43a" providerId="ADAL" clId="{21C71768-C0C4-4856-BC98-B2520441F9D8}" dt="2021-04-30T20:50:27.240" v="1341" actId="26606"/>
          <ac:spMkLst>
            <pc:docMk/>
            <pc:sldMk cId="986829932" sldId="260"/>
            <ac:spMk id="40" creationId="{8A17784E-76D8-4521-A77D-0D2EBB923004}"/>
          </ac:spMkLst>
        </pc:spChg>
        <pc:spChg chg="add del">
          <ac:chgData name="Jackie Mazariego" userId="2faba44b-99b5-4cd8-9a9f-ddbb6dc0c43a" providerId="ADAL" clId="{21C71768-C0C4-4856-BC98-B2520441F9D8}" dt="2021-04-30T20:50:27.240" v="1341" actId="26606"/>
          <ac:spMkLst>
            <pc:docMk/>
            <pc:sldMk cId="986829932" sldId="260"/>
            <ac:spMk id="41" creationId="{C0036C6B-F09C-4EAB-AE02-8D056EE74856}"/>
          </ac:spMkLst>
        </pc:spChg>
        <pc:spChg chg="add del">
          <ac:chgData name="Jackie Mazariego" userId="2faba44b-99b5-4cd8-9a9f-ddbb6dc0c43a" providerId="ADAL" clId="{21C71768-C0C4-4856-BC98-B2520441F9D8}" dt="2021-04-30T20:50:27.240" v="1341" actId="26606"/>
          <ac:spMkLst>
            <pc:docMk/>
            <pc:sldMk cId="986829932" sldId="260"/>
            <ac:spMk id="42" creationId="{FC8D5885-2804-4D3C-BE31-902E4D3279B0}"/>
          </ac:spMkLst>
        </pc:spChg>
        <pc:picChg chg="mod">
          <ac:chgData name="Jackie Mazariego" userId="2faba44b-99b5-4cd8-9a9f-ddbb6dc0c43a" providerId="ADAL" clId="{21C71768-C0C4-4856-BC98-B2520441F9D8}" dt="2021-04-30T20:50:27.240" v="1341" actId="26606"/>
          <ac:picMkLst>
            <pc:docMk/>
            <pc:sldMk cId="986829932" sldId="260"/>
            <ac:picMk id="7" creationId="{32379B28-088C-41BC-90EB-60D174945BDA}"/>
          </ac:picMkLst>
        </pc:picChg>
        <pc:picChg chg="del">
          <ac:chgData name="Jackie Mazariego" userId="2faba44b-99b5-4cd8-9a9f-ddbb6dc0c43a" providerId="ADAL" clId="{21C71768-C0C4-4856-BC98-B2520441F9D8}" dt="2021-04-14T14:31:20.404" v="417" actId="26606"/>
          <ac:picMkLst>
            <pc:docMk/>
            <pc:sldMk cId="986829932" sldId="260"/>
            <ac:picMk id="12" creationId="{54DDEBDD-D8BD-41A6-8A0D-B00E3768B0F9}"/>
          </ac:picMkLst>
        </pc:picChg>
        <pc:picChg chg="add del">
          <ac:chgData name="Jackie Mazariego" userId="2faba44b-99b5-4cd8-9a9f-ddbb6dc0c43a" providerId="ADAL" clId="{21C71768-C0C4-4856-BC98-B2520441F9D8}" dt="2021-04-30T20:50:27.240" v="1341" actId="26606"/>
          <ac:picMkLst>
            <pc:docMk/>
            <pc:sldMk cId="986829932" sldId="260"/>
            <ac:picMk id="17" creationId="{54DDEBDD-D8BD-41A6-8A0D-B00E3768B0F9}"/>
          </ac:picMkLst>
        </pc:picChg>
      </pc:sldChg>
      <pc:sldChg chg="addSp delSp modSp mod">
        <pc:chgData name="Jackie Mazariego" userId="2faba44b-99b5-4cd8-9a9f-ddbb6dc0c43a" providerId="ADAL" clId="{21C71768-C0C4-4856-BC98-B2520441F9D8}" dt="2021-04-30T20:50:26.996" v="1340" actId="26606"/>
        <pc:sldMkLst>
          <pc:docMk/>
          <pc:sldMk cId="2996653150" sldId="261"/>
        </pc:sldMkLst>
        <pc:spChg chg="mod ord">
          <ac:chgData name="Jackie Mazariego" userId="2faba44b-99b5-4cd8-9a9f-ddbb6dc0c43a" providerId="ADAL" clId="{21C71768-C0C4-4856-BC98-B2520441F9D8}" dt="2021-04-30T20:50:26.996" v="1340" actId="26606"/>
          <ac:spMkLst>
            <pc:docMk/>
            <pc:sldMk cId="2996653150" sldId="261"/>
            <ac:spMk id="2" creationId="{7F66E7D6-4932-4A57-A471-F3ECEC62E169}"/>
          </ac:spMkLst>
        </pc:spChg>
        <pc:spChg chg="mod ord">
          <ac:chgData name="Jackie Mazariego" userId="2faba44b-99b5-4cd8-9a9f-ddbb6dc0c43a" providerId="ADAL" clId="{21C71768-C0C4-4856-BC98-B2520441F9D8}" dt="2021-04-30T20:50:26.996" v="1340" actId="26606"/>
          <ac:spMkLst>
            <pc:docMk/>
            <pc:sldMk cId="2996653150" sldId="261"/>
            <ac:spMk id="3" creationId="{356E5BD7-4788-46DA-A832-27717B90538F}"/>
          </ac:spMkLst>
        </pc:spChg>
        <pc:spChg chg="mod">
          <ac:chgData name="Jackie Mazariego" userId="2faba44b-99b5-4cd8-9a9f-ddbb6dc0c43a" providerId="ADAL" clId="{21C71768-C0C4-4856-BC98-B2520441F9D8}" dt="2021-04-30T20:50:26.996" v="1340" actId="26606"/>
          <ac:spMkLst>
            <pc:docMk/>
            <pc:sldMk cId="2996653150" sldId="261"/>
            <ac:spMk id="4" creationId="{20DD7B97-02CC-480E-8B96-2D15278E07C4}"/>
          </ac:spMkLst>
        </pc:spChg>
        <pc:spChg chg="mod">
          <ac:chgData name="Jackie Mazariego" userId="2faba44b-99b5-4cd8-9a9f-ddbb6dc0c43a" providerId="ADAL" clId="{21C71768-C0C4-4856-BC98-B2520441F9D8}" dt="2021-04-30T20:50:26.996" v="1340" actId="26606"/>
          <ac:spMkLst>
            <pc:docMk/>
            <pc:sldMk cId="2996653150" sldId="261"/>
            <ac:spMk id="5" creationId="{F81FB5F8-FC1B-44C1-896D-E55EDAE52973}"/>
          </ac:spMkLst>
        </pc:spChg>
        <pc:spChg chg="del">
          <ac:chgData name="Jackie Mazariego" userId="2faba44b-99b5-4cd8-9a9f-ddbb6dc0c43a" providerId="ADAL" clId="{21C71768-C0C4-4856-BC98-B2520441F9D8}" dt="2021-04-14T14:45:32.424" v="534" actId="478"/>
          <ac:spMkLst>
            <pc:docMk/>
            <pc:sldMk cId="2996653150" sldId="261"/>
            <ac:spMk id="10" creationId="{D60A32E5-FF6D-428B-9450-AC37A16A09CF}"/>
          </ac:spMkLst>
        </pc:spChg>
        <pc:spChg chg="add del">
          <ac:chgData name="Jackie Mazariego" userId="2faba44b-99b5-4cd8-9a9f-ddbb6dc0c43a" providerId="ADAL" clId="{21C71768-C0C4-4856-BC98-B2520441F9D8}" dt="2021-04-30T20:50:26.996" v="1340" actId="26606"/>
          <ac:spMkLst>
            <pc:docMk/>
            <pc:sldMk cId="2996653150" sldId="261"/>
            <ac:spMk id="17" creationId="{799A8B4F-0FED-46C0-9186-5A8E116D8744}"/>
          </ac:spMkLst>
        </pc:spChg>
        <pc:spChg chg="add del">
          <ac:chgData name="Jackie Mazariego" userId="2faba44b-99b5-4cd8-9a9f-ddbb6dc0c43a" providerId="ADAL" clId="{21C71768-C0C4-4856-BC98-B2520441F9D8}" dt="2021-04-30T20:50:26.996" v="1340" actId="26606"/>
          <ac:spMkLst>
            <pc:docMk/>
            <pc:sldMk cId="2996653150" sldId="261"/>
            <ac:spMk id="21" creationId="{38A69B74-22E3-47CC-823F-18BE7930C814}"/>
          </ac:spMkLst>
        </pc:spChg>
        <pc:spChg chg="add del">
          <ac:chgData name="Jackie Mazariego" userId="2faba44b-99b5-4cd8-9a9f-ddbb6dc0c43a" providerId="ADAL" clId="{21C71768-C0C4-4856-BC98-B2520441F9D8}" dt="2021-04-30T20:50:26.996" v="1340" actId="26606"/>
          <ac:spMkLst>
            <pc:docMk/>
            <pc:sldMk cId="2996653150" sldId="261"/>
            <ac:spMk id="23" creationId="{1778637B-5DB8-4A75-B2E6-FC2B1BB9A7DB}"/>
          </ac:spMkLst>
        </pc:spChg>
        <pc:spChg chg="add del">
          <ac:chgData name="Jackie Mazariego" userId="2faba44b-99b5-4cd8-9a9f-ddbb6dc0c43a" providerId="ADAL" clId="{21C71768-C0C4-4856-BC98-B2520441F9D8}" dt="2021-04-30T20:50:26.996" v="1340" actId="26606"/>
          <ac:spMkLst>
            <pc:docMk/>
            <pc:sldMk cId="2996653150" sldId="261"/>
            <ac:spMk id="25" creationId="{0035A30C-45F3-4EFB-B2E8-6E2A11843D39}"/>
          </ac:spMkLst>
        </pc:spChg>
        <pc:spChg chg="add del">
          <ac:chgData name="Jackie Mazariego" userId="2faba44b-99b5-4cd8-9a9f-ddbb6dc0c43a" providerId="ADAL" clId="{21C71768-C0C4-4856-BC98-B2520441F9D8}" dt="2021-04-30T20:50:26.996" v="1340" actId="26606"/>
          <ac:spMkLst>
            <pc:docMk/>
            <pc:sldMk cId="2996653150" sldId="261"/>
            <ac:spMk id="30" creationId="{B43B9CA2-4B31-4ACD-9A9F-B8E6C6420386}"/>
          </ac:spMkLst>
        </pc:spChg>
        <pc:spChg chg="add del">
          <ac:chgData name="Jackie Mazariego" userId="2faba44b-99b5-4cd8-9a9f-ddbb6dc0c43a" providerId="ADAL" clId="{21C71768-C0C4-4856-BC98-B2520441F9D8}" dt="2021-04-30T20:50:26.996" v="1340" actId="26606"/>
          <ac:spMkLst>
            <pc:docMk/>
            <pc:sldMk cId="2996653150" sldId="261"/>
            <ac:spMk id="32" creationId="{33F94DB1-BC5D-454D-845C-7BA3A1F46999}"/>
          </ac:spMkLst>
        </pc:spChg>
        <pc:spChg chg="add del">
          <ac:chgData name="Jackie Mazariego" userId="2faba44b-99b5-4cd8-9a9f-ddbb6dc0c43a" providerId="ADAL" clId="{21C71768-C0C4-4856-BC98-B2520441F9D8}" dt="2021-04-30T20:50:26.996" v="1340" actId="26606"/>
          <ac:spMkLst>
            <pc:docMk/>
            <pc:sldMk cId="2996653150" sldId="261"/>
            <ac:spMk id="34" creationId="{5676B86F-860B-4586-BCAA-C0650C09B7B9}"/>
          </ac:spMkLst>
        </pc:spChg>
        <pc:spChg chg="add del">
          <ac:chgData name="Jackie Mazariego" userId="2faba44b-99b5-4cd8-9a9f-ddbb6dc0c43a" providerId="ADAL" clId="{21C71768-C0C4-4856-BC98-B2520441F9D8}" dt="2021-04-30T20:50:26.996" v="1340" actId="26606"/>
          <ac:spMkLst>
            <pc:docMk/>
            <pc:sldMk cId="2996653150" sldId="261"/>
            <ac:spMk id="36" creationId="{8C818ED5-2F56-4171-9445-3AA4F4462396}"/>
          </ac:spMkLst>
        </pc:spChg>
        <pc:spChg chg="add del">
          <ac:chgData name="Jackie Mazariego" userId="2faba44b-99b5-4cd8-9a9f-ddbb6dc0c43a" providerId="ADAL" clId="{21C71768-C0C4-4856-BC98-B2520441F9D8}" dt="2021-04-30T20:50:26.996" v="1340" actId="26606"/>
          <ac:spMkLst>
            <pc:docMk/>
            <pc:sldMk cId="2996653150" sldId="261"/>
            <ac:spMk id="38" creationId="{DE74FCE8-866C-4AFA-B45C-FACE2A6094E4}"/>
          </ac:spMkLst>
        </pc:spChg>
        <pc:picChg chg="mod">
          <ac:chgData name="Jackie Mazariego" userId="2faba44b-99b5-4cd8-9a9f-ddbb6dc0c43a" providerId="ADAL" clId="{21C71768-C0C4-4856-BC98-B2520441F9D8}" dt="2021-04-30T20:50:26.996" v="1340" actId="26606"/>
          <ac:picMkLst>
            <pc:docMk/>
            <pc:sldMk cId="2996653150" sldId="261"/>
            <ac:picMk id="7" creationId="{7DCCE1C9-480A-40C9-9DBE-40321F14DB2A}"/>
          </ac:picMkLst>
        </pc:picChg>
        <pc:picChg chg="mod">
          <ac:chgData name="Jackie Mazariego" userId="2faba44b-99b5-4cd8-9a9f-ddbb6dc0c43a" providerId="ADAL" clId="{21C71768-C0C4-4856-BC98-B2520441F9D8}" dt="2021-04-30T20:50:26.996" v="1340" actId="26606"/>
          <ac:picMkLst>
            <pc:docMk/>
            <pc:sldMk cId="2996653150" sldId="261"/>
            <ac:picMk id="9" creationId="{4CE18D89-B55E-401E-BDA3-A41EEB7C8920}"/>
          </ac:picMkLst>
        </pc:picChg>
        <pc:picChg chg="mod ord">
          <ac:chgData name="Jackie Mazariego" userId="2faba44b-99b5-4cd8-9a9f-ddbb6dc0c43a" providerId="ADAL" clId="{21C71768-C0C4-4856-BC98-B2520441F9D8}" dt="2021-04-30T20:50:26.996" v="1340" actId="26606"/>
          <ac:picMkLst>
            <pc:docMk/>
            <pc:sldMk cId="2996653150" sldId="261"/>
            <ac:picMk id="12" creationId="{F851FE33-3679-4612-84F1-715A8B10FCB7}"/>
          </ac:picMkLst>
        </pc:picChg>
        <pc:picChg chg="add del">
          <ac:chgData name="Jackie Mazariego" userId="2faba44b-99b5-4cd8-9a9f-ddbb6dc0c43a" providerId="ADAL" clId="{21C71768-C0C4-4856-BC98-B2520441F9D8}" dt="2021-04-30T20:50:26.996" v="1340" actId="26606"/>
          <ac:picMkLst>
            <pc:docMk/>
            <pc:sldMk cId="2996653150" sldId="261"/>
            <ac:picMk id="19" creationId="{DA6861EE-7660-46C9-80BD-173B8F7454B8}"/>
          </ac:picMkLst>
        </pc:picChg>
      </pc:sldChg>
      <pc:sldChg chg="addSp delSp modSp mod">
        <pc:chgData name="Jackie Mazariego" userId="2faba44b-99b5-4cd8-9a9f-ddbb6dc0c43a" providerId="ADAL" clId="{21C71768-C0C4-4856-BC98-B2520441F9D8}" dt="2021-04-30T20:50:26.707" v="1339" actId="26606"/>
        <pc:sldMkLst>
          <pc:docMk/>
          <pc:sldMk cId="1093167579" sldId="262"/>
        </pc:sldMkLst>
        <pc:spChg chg="mod">
          <ac:chgData name="Jackie Mazariego" userId="2faba44b-99b5-4cd8-9a9f-ddbb6dc0c43a" providerId="ADAL" clId="{21C71768-C0C4-4856-BC98-B2520441F9D8}" dt="2021-04-30T20:50:26.707" v="1339" actId="26606"/>
          <ac:spMkLst>
            <pc:docMk/>
            <pc:sldMk cId="1093167579" sldId="262"/>
            <ac:spMk id="2" creationId="{DA0CA5D6-A46A-4606-9C12-981ACA59A978}"/>
          </ac:spMkLst>
        </pc:spChg>
        <pc:spChg chg="mod">
          <ac:chgData name="Jackie Mazariego" userId="2faba44b-99b5-4cd8-9a9f-ddbb6dc0c43a" providerId="ADAL" clId="{21C71768-C0C4-4856-BC98-B2520441F9D8}" dt="2021-04-06T21:46:20.530" v="205" actId="120"/>
          <ac:spMkLst>
            <pc:docMk/>
            <pc:sldMk cId="1093167579" sldId="262"/>
            <ac:spMk id="3" creationId="{2CECFD5F-8176-4888-B17C-12DF3250A1F6}"/>
          </ac:spMkLst>
        </pc:spChg>
        <pc:spChg chg="mod">
          <ac:chgData name="Jackie Mazariego" userId="2faba44b-99b5-4cd8-9a9f-ddbb6dc0c43a" providerId="ADAL" clId="{21C71768-C0C4-4856-BC98-B2520441F9D8}" dt="2021-04-30T20:50:26.707" v="1339" actId="26606"/>
          <ac:spMkLst>
            <pc:docMk/>
            <pc:sldMk cId="1093167579" sldId="262"/>
            <ac:spMk id="4" creationId="{2ABF0B01-C252-4DAA-A551-0AF4DD984E49}"/>
          </ac:spMkLst>
        </pc:spChg>
        <pc:spChg chg="mod">
          <ac:chgData name="Jackie Mazariego" userId="2faba44b-99b5-4cd8-9a9f-ddbb6dc0c43a" providerId="ADAL" clId="{21C71768-C0C4-4856-BC98-B2520441F9D8}" dt="2021-04-30T20:50:26.707" v="1339" actId="26606"/>
          <ac:spMkLst>
            <pc:docMk/>
            <pc:sldMk cId="1093167579" sldId="262"/>
            <ac:spMk id="5" creationId="{D4C54F22-750A-4B87-9D6A-9B81FF639846}"/>
          </ac:spMkLst>
        </pc:spChg>
        <pc:spChg chg="del">
          <ac:chgData name="Jackie Mazariego" userId="2faba44b-99b5-4cd8-9a9f-ddbb6dc0c43a" providerId="ADAL" clId="{21C71768-C0C4-4856-BC98-B2520441F9D8}" dt="2021-04-14T14:29:39.398" v="399" actId="478"/>
          <ac:spMkLst>
            <pc:docMk/>
            <pc:sldMk cId="1093167579" sldId="262"/>
            <ac:spMk id="11" creationId="{7647F50A-04A7-40B8-8BB3-872BC6931644}"/>
          </ac:spMkLst>
        </pc:spChg>
        <pc:spChg chg="mod">
          <ac:chgData name="Jackie Mazariego" userId="2faba44b-99b5-4cd8-9a9f-ddbb6dc0c43a" providerId="ADAL" clId="{21C71768-C0C4-4856-BC98-B2520441F9D8}" dt="2021-04-30T20:50:26.707" v="1339" actId="26606"/>
          <ac:spMkLst>
            <pc:docMk/>
            <pc:sldMk cId="1093167579" sldId="262"/>
            <ac:spMk id="17" creationId="{2CECFD5F-8176-4888-B17C-12DF3250A1F6}"/>
          </ac:spMkLst>
        </pc:spChg>
        <pc:spChg chg="add del">
          <ac:chgData name="Jackie Mazariego" userId="2faba44b-99b5-4cd8-9a9f-ddbb6dc0c43a" providerId="ADAL" clId="{21C71768-C0C4-4856-BC98-B2520441F9D8}" dt="2021-04-30T20:50:26.707" v="1339" actId="26606"/>
          <ac:spMkLst>
            <pc:docMk/>
            <pc:sldMk cId="1093167579" sldId="262"/>
            <ac:spMk id="30" creationId="{560AFAAC-EA6C-45A9-9E03-C9C9F0193B4F}"/>
          </ac:spMkLst>
        </pc:spChg>
        <pc:spChg chg="add del">
          <ac:chgData name="Jackie Mazariego" userId="2faba44b-99b5-4cd8-9a9f-ddbb6dc0c43a" providerId="ADAL" clId="{21C71768-C0C4-4856-BC98-B2520441F9D8}" dt="2021-04-30T20:50:26.707" v="1339" actId="26606"/>
          <ac:spMkLst>
            <pc:docMk/>
            <pc:sldMk cId="1093167579" sldId="262"/>
            <ac:spMk id="32" creationId="{83549E37-C86B-4401-90BD-D8BF83859F14}"/>
          </ac:spMkLst>
        </pc:spChg>
        <pc:spChg chg="add del">
          <ac:chgData name="Jackie Mazariego" userId="2faba44b-99b5-4cd8-9a9f-ddbb6dc0c43a" providerId="ADAL" clId="{21C71768-C0C4-4856-BC98-B2520441F9D8}" dt="2021-04-30T20:50:26.707" v="1339" actId="26606"/>
          <ac:spMkLst>
            <pc:docMk/>
            <pc:sldMk cId="1093167579" sldId="262"/>
            <ac:spMk id="34" creationId="{8A17784E-76D8-4521-A77D-0D2EBB923004}"/>
          </ac:spMkLst>
        </pc:spChg>
        <pc:spChg chg="add del">
          <ac:chgData name="Jackie Mazariego" userId="2faba44b-99b5-4cd8-9a9f-ddbb6dc0c43a" providerId="ADAL" clId="{21C71768-C0C4-4856-BC98-B2520441F9D8}" dt="2021-04-30T20:50:26.707" v="1339" actId="26606"/>
          <ac:spMkLst>
            <pc:docMk/>
            <pc:sldMk cId="1093167579" sldId="262"/>
            <ac:spMk id="36" creationId="{C0036C6B-F09C-4EAB-AE02-8D056EE74856}"/>
          </ac:spMkLst>
        </pc:spChg>
        <pc:spChg chg="add del">
          <ac:chgData name="Jackie Mazariego" userId="2faba44b-99b5-4cd8-9a9f-ddbb6dc0c43a" providerId="ADAL" clId="{21C71768-C0C4-4856-BC98-B2520441F9D8}" dt="2021-04-30T20:50:26.707" v="1339" actId="26606"/>
          <ac:spMkLst>
            <pc:docMk/>
            <pc:sldMk cId="1093167579" sldId="262"/>
            <ac:spMk id="38" creationId="{FC8D5885-2804-4D3C-BE31-902E4D3279B0}"/>
          </ac:spMkLst>
        </pc:spChg>
        <pc:picChg chg="mod">
          <ac:chgData name="Jackie Mazariego" userId="2faba44b-99b5-4cd8-9a9f-ddbb6dc0c43a" providerId="ADAL" clId="{21C71768-C0C4-4856-BC98-B2520441F9D8}" dt="2021-04-30T20:50:26.707" v="1339" actId="26606"/>
          <ac:picMkLst>
            <pc:docMk/>
            <pc:sldMk cId="1093167579" sldId="262"/>
            <ac:picMk id="9" creationId="{6EFB8D31-2AB0-44E7-A973-DEB8B300FFEA}"/>
          </ac:picMkLst>
        </pc:picChg>
        <pc:picChg chg="add del">
          <ac:chgData name="Jackie Mazariego" userId="2faba44b-99b5-4cd8-9a9f-ddbb6dc0c43a" providerId="ADAL" clId="{21C71768-C0C4-4856-BC98-B2520441F9D8}" dt="2021-04-30T20:50:26.707" v="1339" actId="26606"/>
          <ac:picMkLst>
            <pc:docMk/>
            <pc:sldMk cId="1093167579" sldId="262"/>
            <ac:picMk id="25" creationId="{54DDEBDD-D8BD-41A6-8A0D-B00E3768B0F9}"/>
          </ac:picMkLst>
        </pc:picChg>
      </pc:sldChg>
      <pc:sldChg chg="addSp delSp modSp mod">
        <pc:chgData name="Jackie Mazariego" userId="2faba44b-99b5-4cd8-9a9f-ddbb6dc0c43a" providerId="ADAL" clId="{21C71768-C0C4-4856-BC98-B2520441F9D8}" dt="2021-04-30T20:50:26.463" v="1338" actId="26606"/>
        <pc:sldMkLst>
          <pc:docMk/>
          <pc:sldMk cId="1741371154" sldId="263"/>
        </pc:sldMkLst>
        <pc:spChg chg="mod">
          <ac:chgData name="Jackie Mazariego" userId="2faba44b-99b5-4cd8-9a9f-ddbb6dc0c43a" providerId="ADAL" clId="{21C71768-C0C4-4856-BC98-B2520441F9D8}" dt="2021-04-30T20:50:26.463" v="1338" actId="26606"/>
          <ac:spMkLst>
            <pc:docMk/>
            <pc:sldMk cId="1741371154" sldId="263"/>
            <ac:spMk id="2" creationId="{4C68E022-7302-40E7-B51F-8EF7588E2BFD}"/>
          </ac:spMkLst>
        </pc:spChg>
        <pc:spChg chg="mod">
          <ac:chgData name="Jackie Mazariego" userId="2faba44b-99b5-4cd8-9a9f-ddbb6dc0c43a" providerId="ADAL" clId="{21C71768-C0C4-4856-BC98-B2520441F9D8}" dt="2021-04-30T20:50:26.463" v="1338" actId="26606"/>
          <ac:spMkLst>
            <pc:docMk/>
            <pc:sldMk cId="1741371154" sldId="263"/>
            <ac:spMk id="3" creationId="{7B864384-5A21-4191-8A52-0BC0021E4436}"/>
          </ac:spMkLst>
        </pc:spChg>
        <pc:spChg chg="mod">
          <ac:chgData name="Jackie Mazariego" userId="2faba44b-99b5-4cd8-9a9f-ddbb6dc0c43a" providerId="ADAL" clId="{21C71768-C0C4-4856-BC98-B2520441F9D8}" dt="2021-04-30T20:50:26.463" v="1338" actId="26606"/>
          <ac:spMkLst>
            <pc:docMk/>
            <pc:sldMk cId="1741371154" sldId="263"/>
            <ac:spMk id="4" creationId="{7312C029-D157-4E44-AF31-00A4B7032E05}"/>
          </ac:spMkLst>
        </pc:spChg>
        <pc:spChg chg="mod">
          <ac:chgData name="Jackie Mazariego" userId="2faba44b-99b5-4cd8-9a9f-ddbb6dc0c43a" providerId="ADAL" clId="{21C71768-C0C4-4856-BC98-B2520441F9D8}" dt="2021-04-30T20:50:26.463" v="1338" actId="26606"/>
          <ac:spMkLst>
            <pc:docMk/>
            <pc:sldMk cId="1741371154" sldId="263"/>
            <ac:spMk id="5" creationId="{DD8EDA47-78A3-4C4D-A280-19B45061359A}"/>
          </ac:spMkLst>
        </pc:spChg>
        <pc:spChg chg="del">
          <ac:chgData name="Jackie Mazariego" userId="2faba44b-99b5-4cd8-9a9f-ddbb6dc0c43a" providerId="ADAL" clId="{21C71768-C0C4-4856-BC98-B2520441F9D8}" dt="2021-04-14T14:29:35.200" v="398" actId="478"/>
          <ac:spMkLst>
            <pc:docMk/>
            <pc:sldMk cId="1741371154" sldId="263"/>
            <ac:spMk id="8" creationId="{9C26442E-5FD0-4845-8209-1F1DC4F409B0}"/>
          </ac:spMkLst>
        </pc:spChg>
        <pc:spChg chg="add del">
          <ac:chgData name="Jackie Mazariego" userId="2faba44b-99b5-4cd8-9a9f-ddbb6dc0c43a" providerId="ADAL" clId="{21C71768-C0C4-4856-BC98-B2520441F9D8}" dt="2021-04-30T20:50:26.463" v="1338" actId="26606"/>
          <ac:spMkLst>
            <pc:docMk/>
            <pc:sldMk cId="1741371154" sldId="263"/>
            <ac:spMk id="18" creationId="{560AFAAC-EA6C-45A9-9E03-C9C9F0193B4F}"/>
          </ac:spMkLst>
        </pc:spChg>
        <pc:spChg chg="add del">
          <ac:chgData name="Jackie Mazariego" userId="2faba44b-99b5-4cd8-9a9f-ddbb6dc0c43a" providerId="ADAL" clId="{21C71768-C0C4-4856-BC98-B2520441F9D8}" dt="2021-04-30T20:50:26.463" v="1338" actId="26606"/>
          <ac:spMkLst>
            <pc:docMk/>
            <pc:sldMk cId="1741371154" sldId="263"/>
            <ac:spMk id="20" creationId="{83549E37-C86B-4401-90BD-D8BF83859F14}"/>
          </ac:spMkLst>
        </pc:spChg>
        <pc:spChg chg="add del">
          <ac:chgData name="Jackie Mazariego" userId="2faba44b-99b5-4cd8-9a9f-ddbb6dc0c43a" providerId="ADAL" clId="{21C71768-C0C4-4856-BC98-B2520441F9D8}" dt="2021-04-30T20:50:26.463" v="1338" actId="26606"/>
          <ac:spMkLst>
            <pc:docMk/>
            <pc:sldMk cId="1741371154" sldId="263"/>
            <ac:spMk id="22" creationId="{8A17784E-76D8-4521-A77D-0D2EBB923004}"/>
          </ac:spMkLst>
        </pc:spChg>
        <pc:spChg chg="add del">
          <ac:chgData name="Jackie Mazariego" userId="2faba44b-99b5-4cd8-9a9f-ddbb6dc0c43a" providerId="ADAL" clId="{21C71768-C0C4-4856-BC98-B2520441F9D8}" dt="2021-04-30T20:50:26.463" v="1338" actId="26606"/>
          <ac:spMkLst>
            <pc:docMk/>
            <pc:sldMk cId="1741371154" sldId="263"/>
            <ac:spMk id="24" creationId="{C0036C6B-F09C-4EAB-AE02-8D056EE74856}"/>
          </ac:spMkLst>
        </pc:spChg>
        <pc:spChg chg="add del">
          <ac:chgData name="Jackie Mazariego" userId="2faba44b-99b5-4cd8-9a9f-ddbb6dc0c43a" providerId="ADAL" clId="{21C71768-C0C4-4856-BC98-B2520441F9D8}" dt="2021-04-30T20:50:26.463" v="1338" actId="26606"/>
          <ac:spMkLst>
            <pc:docMk/>
            <pc:sldMk cId="1741371154" sldId="263"/>
            <ac:spMk id="26" creationId="{FC8D5885-2804-4D3C-BE31-902E4D3279B0}"/>
          </ac:spMkLst>
        </pc:spChg>
        <pc:spChg chg="add del">
          <ac:chgData name="Jackie Mazariego" userId="2faba44b-99b5-4cd8-9a9f-ddbb6dc0c43a" providerId="ADAL" clId="{21C71768-C0C4-4856-BC98-B2520441F9D8}" dt="2021-04-30T20:50:25.189" v="1332" actId="26606"/>
          <ac:spMkLst>
            <pc:docMk/>
            <pc:sldMk cId="1741371154" sldId="263"/>
            <ac:spMk id="31" creationId="{560AFAAC-EA6C-45A9-9E03-C9C9F0193B4F}"/>
          </ac:spMkLst>
        </pc:spChg>
        <pc:spChg chg="add del">
          <ac:chgData name="Jackie Mazariego" userId="2faba44b-99b5-4cd8-9a9f-ddbb6dc0c43a" providerId="ADAL" clId="{21C71768-C0C4-4856-BC98-B2520441F9D8}" dt="2021-04-30T20:50:25.189" v="1332" actId="26606"/>
          <ac:spMkLst>
            <pc:docMk/>
            <pc:sldMk cId="1741371154" sldId="263"/>
            <ac:spMk id="33" creationId="{83549E37-C86B-4401-90BD-D8BF83859F14}"/>
          </ac:spMkLst>
        </pc:spChg>
        <pc:spChg chg="add del">
          <ac:chgData name="Jackie Mazariego" userId="2faba44b-99b5-4cd8-9a9f-ddbb6dc0c43a" providerId="ADAL" clId="{21C71768-C0C4-4856-BC98-B2520441F9D8}" dt="2021-04-30T20:50:25.189" v="1332" actId="26606"/>
          <ac:spMkLst>
            <pc:docMk/>
            <pc:sldMk cId="1741371154" sldId="263"/>
            <ac:spMk id="35" creationId="{8A17784E-76D8-4521-A77D-0D2EBB923004}"/>
          </ac:spMkLst>
        </pc:spChg>
        <pc:spChg chg="add del">
          <ac:chgData name="Jackie Mazariego" userId="2faba44b-99b5-4cd8-9a9f-ddbb6dc0c43a" providerId="ADAL" clId="{21C71768-C0C4-4856-BC98-B2520441F9D8}" dt="2021-04-30T20:50:25.189" v="1332" actId="26606"/>
          <ac:spMkLst>
            <pc:docMk/>
            <pc:sldMk cId="1741371154" sldId="263"/>
            <ac:spMk id="37" creationId="{C0036C6B-F09C-4EAB-AE02-8D056EE74856}"/>
          </ac:spMkLst>
        </pc:spChg>
        <pc:spChg chg="add del">
          <ac:chgData name="Jackie Mazariego" userId="2faba44b-99b5-4cd8-9a9f-ddbb6dc0c43a" providerId="ADAL" clId="{21C71768-C0C4-4856-BC98-B2520441F9D8}" dt="2021-04-30T20:50:25.189" v="1332" actId="26606"/>
          <ac:spMkLst>
            <pc:docMk/>
            <pc:sldMk cId="1741371154" sldId="263"/>
            <ac:spMk id="39" creationId="{FC8D5885-2804-4D3C-BE31-902E4D3279B0}"/>
          </ac:spMkLst>
        </pc:spChg>
        <pc:picChg chg="mod">
          <ac:chgData name="Jackie Mazariego" userId="2faba44b-99b5-4cd8-9a9f-ddbb6dc0c43a" providerId="ADAL" clId="{21C71768-C0C4-4856-BC98-B2520441F9D8}" dt="2021-04-30T20:50:26.463" v="1338" actId="26606"/>
          <ac:picMkLst>
            <pc:docMk/>
            <pc:sldMk cId="1741371154" sldId="263"/>
            <ac:picMk id="7" creationId="{AF0D1D2E-3E67-4779-A029-C148E383CD8E}"/>
          </ac:picMkLst>
        </pc:picChg>
        <pc:picChg chg="add del">
          <ac:chgData name="Jackie Mazariego" userId="2faba44b-99b5-4cd8-9a9f-ddbb6dc0c43a" providerId="ADAL" clId="{21C71768-C0C4-4856-BC98-B2520441F9D8}" dt="2021-04-30T20:50:26.463" v="1338" actId="26606"/>
          <ac:picMkLst>
            <pc:docMk/>
            <pc:sldMk cId="1741371154" sldId="263"/>
            <ac:picMk id="13" creationId="{54DDEBDD-D8BD-41A6-8A0D-B00E3768B0F9}"/>
          </ac:picMkLst>
        </pc:picChg>
      </pc:sldChg>
      <pc:sldChg chg="addSp delSp modSp mod setClrOvrMap">
        <pc:chgData name="Jackie Mazariego" userId="2faba44b-99b5-4cd8-9a9f-ddbb6dc0c43a" providerId="ADAL" clId="{21C71768-C0C4-4856-BC98-B2520441F9D8}" dt="2021-05-07T16:02:42.762" v="1486" actId="2711"/>
        <pc:sldMkLst>
          <pc:docMk/>
          <pc:sldMk cId="2875076427" sldId="265"/>
        </pc:sldMkLst>
        <pc:spChg chg="mod">
          <ac:chgData name="Jackie Mazariego" userId="2faba44b-99b5-4cd8-9a9f-ddbb6dc0c43a" providerId="ADAL" clId="{21C71768-C0C4-4856-BC98-B2520441F9D8}" dt="2021-05-07T16:02:42.762" v="1486" actId="2711"/>
          <ac:spMkLst>
            <pc:docMk/>
            <pc:sldMk cId="2875076427" sldId="265"/>
            <ac:spMk id="2" creationId="{1278814F-9E60-4B6E-B5E5-B97E7CE7625C}"/>
          </ac:spMkLst>
        </pc:spChg>
        <pc:spChg chg="mod">
          <ac:chgData name="Jackie Mazariego" userId="2faba44b-99b5-4cd8-9a9f-ddbb6dc0c43a" providerId="ADAL" clId="{21C71768-C0C4-4856-BC98-B2520441F9D8}" dt="2021-05-07T16:02:42.762" v="1486" actId="2711"/>
          <ac:spMkLst>
            <pc:docMk/>
            <pc:sldMk cId="2875076427" sldId="265"/>
            <ac:spMk id="3" creationId="{A52FA39C-8FF3-4EA2-ABF1-77BF03AABAA0}"/>
          </ac:spMkLst>
        </pc:spChg>
        <pc:spChg chg="mod">
          <ac:chgData name="Jackie Mazariego" userId="2faba44b-99b5-4cd8-9a9f-ddbb6dc0c43a" providerId="ADAL" clId="{21C71768-C0C4-4856-BC98-B2520441F9D8}" dt="2021-05-07T15:56:30.177" v="1458" actId="120"/>
          <ac:spMkLst>
            <pc:docMk/>
            <pc:sldMk cId="2875076427" sldId="265"/>
            <ac:spMk id="4" creationId="{A9DD9B89-597D-4245-B1E6-4B1F7701955B}"/>
          </ac:spMkLst>
        </pc:spChg>
        <pc:spChg chg="mod">
          <ac:chgData name="Jackie Mazariego" userId="2faba44b-99b5-4cd8-9a9f-ddbb6dc0c43a" providerId="ADAL" clId="{21C71768-C0C4-4856-BC98-B2520441F9D8}" dt="2021-05-07T15:56:05.321" v="1454" actId="26606"/>
          <ac:spMkLst>
            <pc:docMk/>
            <pc:sldMk cId="2875076427" sldId="265"/>
            <ac:spMk id="5" creationId="{F94C7E54-E990-4A42-9B6A-609E393A9773}"/>
          </ac:spMkLst>
        </pc:spChg>
        <pc:spChg chg="add del mod">
          <ac:chgData name="Jackie Mazariego" userId="2faba44b-99b5-4cd8-9a9f-ddbb6dc0c43a" providerId="ADAL" clId="{21C71768-C0C4-4856-BC98-B2520441F9D8}" dt="2021-05-07T15:56:36.276" v="1459" actId="478"/>
          <ac:spMkLst>
            <pc:docMk/>
            <pc:sldMk cId="2875076427" sldId="265"/>
            <ac:spMk id="8" creationId="{B243BFCD-2608-4272-9B9C-6AE414B0E932}"/>
          </ac:spMkLst>
        </pc:spChg>
        <pc:spChg chg="del">
          <ac:chgData name="Jackie Mazariego" userId="2faba44b-99b5-4cd8-9a9f-ddbb6dc0c43a" providerId="ADAL" clId="{21C71768-C0C4-4856-BC98-B2520441F9D8}" dt="2021-04-14T14:23:19.894" v="355" actId="478"/>
          <ac:spMkLst>
            <pc:docMk/>
            <pc:sldMk cId="2875076427" sldId="265"/>
            <ac:spMk id="14" creationId="{474E6819-C821-4B1F-9442-E8CE56C3D126}"/>
          </ac:spMkLst>
        </pc:spChg>
        <pc:spChg chg="del mod">
          <ac:chgData name="Jackie Mazariego" userId="2faba44b-99b5-4cd8-9a9f-ddbb6dc0c43a" providerId="ADAL" clId="{21C71768-C0C4-4856-BC98-B2520441F9D8}" dt="2021-05-07T15:56:05.321" v="1454" actId="26606"/>
          <ac:spMkLst>
            <pc:docMk/>
            <pc:sldMk cId="2875076427" sldId="265"/>
            <ac:spMk id="19" creationId="{5A59F003-E00A-43F9-91DC-CC54E3B87466}"/>
          </ac:spMkLst>
        </pc:spChg>
        <pc:spChg chg="del mod">
          <ac:chgData name="Jackie Mazariego" userId="2faba44b-99b5-4cd8-9a9f-ddbb6dc0c43a" providerId="ADAL" clId="{21C71768-C0C4-4856-BC98-B2520441F9D8}" dt="2021-05-07T15:56:05.321" v="1454" actId="26606"/>
          <ac:spMkLst>
            <pc:docMk/>
            <pc:sldMk cId="2875076427" sldId="265"/>
            <ac:spMk id="21" creationId="{D74A4382-E3AD-430A-9A1F-DFA3E0E77A7D}"/>
          </ac:spMkLst>
        </pc:spChg>
        <pc:spChg chg="del mod">
          <ac:chgData name="Jackie Mazariego" userId="2faba44b-99b5-4cd8-9a9f-ddbb6dc0c43a" providerId="ADAL" clId="{21C71768-C0C4-4856-BC98-B2520441F9D8}" dt="2021-05-07T15:56:05.321" v="1454" actId="26606"/>
          <ac:spMkLst>
            <pc:docMk/>
            <pc:sldMk cId="2875076427" sldId="265"/>
            <ac:spMk id="23" creationId="{79F40191-0F44-4FD1-82CC-ACB507C14BE6}"/>
          </ac:spMkLst>
        </pc:spChg>
        <pc:spChg chg="add">
          <ac:chgData name="Jackie Mazariego" userId="2faba44b-99b5-4cd8-9a9f-ddbb6dc0c43a" providerId="ADAL" clId="{21C71768-C0C4-4856-BC98-B2520441F9D8}" dt="2021-05-07T15:56:05.321" v="1454" actId="26606"/>
          <ac:spMkLst>
            <pc:docMk/>
            <pc:sldMk cId="2875076427" sldId="265"/>
            <ac:spMk id="28" creationId="{7F7D7B8D-EF99-4CA1-AB1E-4C0C047409F5}"/>
          </ac:spMkLst>
        </pc:spChg>
        <pc:picChg chg="add mod ord">
          <ac:chgData name="Jackie Mazariego" userId="2faba44b-99b5-4cd8-9a9f-ddbb6dc0c43a" providerId="ADAL" clId="{21C71768-C0C4-4856-BC98-B2520441F9D8}" dt="2021-05-07T15:56:05.321" v="1454" actId="26606"/>
          <ac:picMkLst>
            <pc:docMk/>
            <pc:sldMk cId="2875076427" sldId="265"/>
            <ac:picMk id="7" creationId="{B034AF93-ED22-43A3-9BA0-0A610749D10D}"/>
          </ac:picMkLst>
        </pc:picChg>
        <pc:picChg chg="del">
          <ac:chgData name="Jackie Mazariego" userId="2faba44b-99b5-4cd8-9a9f-ddbb6dc0c43a" providerId="ADAL" clId="{21C71768-C0C4-4856-BC98-B2520441F9D8}" dt="2021-05-07T15:55:46.360" v="1450" actId="478"/>
          <ac:picMkLst>
            <pc:docMk/>
            <pc:sldMk cId="2875076427" sldId="265"/>
            <ac:picMk id="13" creationId="{8E098DCF-34C5-4399-B034-8931E56CFB17}"/>
          </ac:picMkLst>
        </pc:picChg>
      </pc:sldChg>
      <pc:sldChg chg="addSp delSp modSp mod">
        <pc:chgData name="Jackie Mazariego" userId="2faba44b-99b5-4cd8-9a9f-ddbb6dc0c43a" providerId="ADAL" clId="{21C71768-C0C4-4856-BC98-B2520441F9D8}" dt="2021-05-07T15:52:56.030" v="1426" actId="478"/>
        <pc:sldMkLst>
          <pc:docMk/>
          <pc:sldMk cId="3291378240" sldId="266"/>
        </pc:sldMkLst>
        <pc:spChg chg="mod">
          <ac:chgData name="Jackie Mazariego" userId="2faba44b-99b5-4cd8-9a9f-ddbb6dc0c43a" providerId="ADAL" clId="{21C71768-C0C4-4856-BC98-B2520441F9D8}" dt="2021-04-14T14:21:40.834" v="308" actId="2711"/>
          <ac:spMkLst>
            <pc:docMk/>
            <pc:sldMk cId="3291378240" sldId="266"/>
            <ac:spMk id="2" creationId="{927B68C8-64FD-4A63-B8FE-0977FD89BAE2}"/>
          </ac:spMkLst>
        </pc:spChg>
        <pc:spChg chg="mod">
          <ac:chgData name="Jackie Mazariego" userId="2faba44b-99b5-4cd8-9a9f-ddbb6dc0c43a" providerId="ADAL" clId="{21C71768-C0C4-4856-BC98-B2520441F9D8}" dt="2021-05-07T15:52:51.464" v="1425" actId="26606"/>
          <ac:spMkLst>
            <pc:docMk/>
            <pc:sldMk cId="3291378240" sldId="266"/>
            <ac:spMk id="3" creationId="{E64A2F24-97C0-4F18-BF1A-46E59CD2E39C}"/>
          </ac:spMkLst>
        </pc:spChg>
        <pc:spChg chg="mod">
          <ac:chgData name="Jackie Mazariego" userId="2faba44b-99b5-4cd8-9a9f-ddbb6dc0c43a" providerId="ADAL" clId="{21C71768-C0C4-4856-BC98-B2520441F9D8}" dt="2021-04-14T14:21:40.834" v="308" actId="2711"/>
          <ac:spMkLst>
            <pc:docMk/>
            <pc:sldMk cId="3291378240" sldId="266"/>
            <ac:spMk id="4" creationId="{10DFBDE0-3853-4F87-9054-A802D9B9A78F}"/>
          </ac:spMkLst>
        </pc:spChg>
        <pc:spChg chg="mod">
          <ac:chgData name="Jackie Mazariego" userId="2faba44b-99b5-4cd8-9a9f-ddbb6dc0c43a" providerId="ADAL" clId="{21C71768-C0C4-4856-BC98-B2520441F9D8}" dt="2021-04-14T14:21:40.834" v="308" actId="2711"/>
          <ac:spMkLst>
            <pc:docMk/>
            <pc:sldMk cId="3291378240" sldId="266"/>
            <ac:spMk id="5" creationId="{335735C3-DD78-402D-B34D-0A1CCED7C30D}"/>
          </ac:spMkLst>
        </pc:spChg>
        <pc:spChg chg="del mod">
          <ac:chgData name="Jackie Mazariego" userId="2faba44b-99b5-4cd8-9a9f-ddbb6dc0c43a" providerId="ADAL" clId="{21C71768-C0C4-4856-BC98-B2520441F9D8}" dt="2021-04-14T14:21:43.997" v="309" actId="478"/>
          <ac:spMkLst>
            <pc:docMk/>
            <pc:sldMk cId="3291378240" sldId="266"/>
            <ac:spMk id="8" creationId="{EA2A9957-90A3-4499-B3C0-96209554DC0A}"/>
          </ac:spMkLst>
        </pc:spChg>
        <pc:spChg chg="add del mod">
          <ac:chgData name="Jackie Mazariego" userId="2faba44b-99b5-4cd8-9a9f-ddbb6dc0c43a" providerId="ADAL" clId="{21C71768-C0C4-4856-BC98-B2520441F9D8}" dt="2021-05-07T15:52:56.030" v="1426" actId="478"/>
          <ac:spMkLst>
            <pc:docMk/>
            <pc:sldMk cId="3291378240" sldId="266"/>
            <ac:spMk id="9" creationId="{ADB34874-500D-4E75-B014-0AEF093FBFD9}"/>
          </ac:spMkLst>
        </pc:spChg>
        <pc:picChg chg="del">
          <ac:chgData name="Jackie Mazariego" userId="2faba44b-99b5-4cd8-9a9f-ddbb6dc0c43a" providerId="ADAL" clId="{21C71768-C0C4-4856-BC98-B2520441F9D8}" dt="2021-05-07T15:52:37.362" v="1421" actId="478"/>
          <ac:picMkLst>
            <pc:docMk/>
            <pc:sldMk cId="3291378240" sldId="266"/>
            <ac:picMk id="7" creationId="{029C02CC-1DA4-40AF-8A94-6A379C44ACC9}"/>
          </ac:picMkLst>
        </pc:picChg>
        <pc:picChg chg="add mod ord">
          <ac:chgData name="Jackie Mazariego" userId="2faba44b-99b5-4cd8-9a9f-ddbb6dc0c43a" providerId="ADAL" clId="{21C71768-C0C4-4856-BC98-B2520441F9D8}" dt="2021-05-07T15:52:51.464" v="1425" actId="26606"/>
          <ac:picMkLst>
            <pc:docMk/>
            <pc:sldMk cId="3291378240" sldId="266"/>
            <ac:picMk id="8" creationId="{F396D4E0-60AE-4766-B738-5AE9CA2FCA3A}"/>
          </ac:picMkLst>
        </pc:picChg>
        <pc:picChg chg="del">
          <ac:chgData name="Jackie Mazariego" userId="2faba44b-99b5-4cd8-9a9f-ddbb6dc0c43a" providerId="ADAL" clId="{21C71768-C0C4-4856-BC98-B2520441F9D8}" dt="2021-05-07T15:52:51.464" v="1425" actId="26606"/>
          <ac:picMkLst>
            <pc:docMk/>
            <pc:sldMk cId="3291378240" sldId="266"/>
            <ac:picMk id="13" creationId="{54DDEBDD-D8BD-41A6-8A0D-B00E3768B0F9}"/>
          </ac:picMkLst>
        </pc:picChg>
        <pc:picChg chg="add">
          <ac:chgData name="Jackie Mazariego" userId="2faba44b-99b5-4cd8-9a9f-ddbb6dc0c43a" providerId="ADAL" clId="{21C71768-C0C4-4856-BC98-B2520441F9D8}" dt="2021-05-07T15:52:51.464" v="1425" actId="26606"/>
          <ac:picMkLst>
            <pc:docMk/>
            <pc:sldMk cId="3291378240" sldId="266"/>
            <ac:picMk id="18" creationId="{54DDEBDD-D8BD-41A6-8A0D-B00E3768B0F9}"/>
          </ac:picMkLst>
        </pc:picChg>
      </pc:sldChg>
      <pc:sldChg chg="addSp delSp modSp mod">
        <pc:chgData name="Jackie Mazariego" userId="2faba44b-99b5-4cd8-9a9f-ddbb6dc0c43a" providerId="ADAL" clId="{21C71768-C0C4-4856-BC98-B2520441F9D8}" dt="2021-05-07T15:52:31.545" v="1420" actId="1076"/>
        <pc:sldMkLst>
          <pc:docMk/>
          <pc:sldMk cId="3815926227" sldId="267"/>
        </pc:sldMkLst>
        <pc:spChg chg="mod">
          <ac:chgData name="Jackie Mazariego" userId="2faba44b-99b5-4cd8-9a9f-ddbb6dc0c43a" providerId="ADAL" clId="{21C71768-C0C4-4856-BC98-B2520441F9D8}" dt="2021-05-07T15:52:31.545" v="1420" actId="1076"/>
          <ac:spMkLst>
            <pc:docMk/>
            <pc:sldMk cId="3815926227" sldId="267"/>
            <ac:spMk id="2" creationId="{1512941E-7C5D-413E-9ACC-A3312D0DFD77}"/>
          </ac:spMkLst>
        </pc:spChg>
        <pc:spChg chg="mod">
          <ac:chgData name="Jackie Mazariego" userId="2faba44b-99b5-4cd8-9a9f-ddbb6dc0c43a" providerId="ADAL" clId="{21C71768-C0C4-4856-BC98-B2520441F9D8}" dt="2021-05-07T15:52:18.440" v="1414" actId="26606"/>
          <ac:spMkLst>
            <pc:docMk/>
            <pc:sldMk cId="3815926227" sldId="267"/>
            <ac:spMk id="3" creationId="{29894B0D-8EDB-40CA-AF3E-2E737C5DE9DD}"/>
          </ac:spMkLst>
        </pc:spChg>
        <pc:spChg chg="mod">
          <ac:chgData name="Jackie Mazariego" userId="2faba44b-99b5-4cd8-9a9f-ddbb6dc0c43a" providerId="ADAL" clId="{21C71768-C0C4-4856-BC98-B2520441F9D8}" dt="2021-04-14T14:21:30.555" v="307" actId="2711"/>
          <ac:spMkLst>
            <pc:docMk/>
            <pc:sldMk cId="3815926227" sldId="267"/>
            <ac:spMk id="4" creationId="{9B9DE9D2-CA0E-4689-A36D-76FD3F85CC43}"/>
          </ac:spMkLst>
        </pc:spChg>
        <pc:spChg chg="mod">
          <ac:chgData name="Jackie Mazariego" userId="2faba44b-99b5-4cd8-9a9f-ddbb6dc0c43a" providerId="ADAL" clId="{21C71768-C0C4-4856-BC98-B2520441F9D8}" dt="2021-04-14T14:21:30.555" v="307" actId="2711"/>
          <ac:spMkLst>
            <pc:docMk/>
            <pc:sldMk cId="3815926227" sldId="267"/>
            <ac:spMk id="5" creationId="{385DDE33-D73D-48BC-93F5-0BB9EC45B690}"/>
          </ac:spMkLst>
        </pc:spChg>
        <pc:spChg chg="del">
          <ac:chgData name="Jackie Mazariego" userId="2faba44b-99b5-4cd8-9a9f-ddbb6dc0c43a" providerId="ADAL" clId="{21C71768-C0C4-4856-BC98-B2520441F9D8}" dt="2021-04-14T14:21:24.477" v="306" actId="478"/>
          <ac:spMkLst>
            <pc:docMk/>
            <pc:sldMk cId="3815926227" sldId="267"/>
            <ac:spMk id="8" creationId="{858055DB-0674-4DD4-B839-8DE6CB80A24C}"/>
          </ac:spMkLst>
        </pc:spChg>
        <pc:spChg chg="add del mod">
          <ac:chgData name="Jackie Mazariego" userId="2faba44b-99b5-4cd8-9a9f-ddbb6dc0c43a" providerId="ADAL" clId="{21C71768-C0C4-4856-BC98-B2520441F9D8}" dt="2021-05-07T15:52:24.341" v="1418" actId="478"/>
          <ac:spMkLst>
            <pc:docMk/>
            <pc:sldMk cId="3815926227" sldId="267"/>
            <ac:spMk id="9" creationId="{733A172D-6412-46E6-8A01-62E48D1DC2FA}"/>
          </ac:spMkLst>
        </pc:spChg>
        <pc:picChg chg="del">
          <ac:chgData name="Jackie Mazariego" userId="2faba44b-99b5-4cd8-9a9f-ddbb6dc0c43a" providerId="ADAL" clId="{21C71768-C0C4-4856-BC98-B2520441F9D8}" dt="2021-05-07T15:51:53.559" v="1406" actId="478"/>
          <ac:picMkLst>
            <pc:docMk/>
            <pc:sldMk cId="3815926227" sldId="267"/>
            <ac:picMk id="7" creationId="{D2ADA246-FD67-4550-B405-240549CA206A}"/>
          </ac:picMkLst>
        </pc:picChg>
        <pc:picChg chg="add mod ord">
          <ac:chgData name="Jackie Mazariego" userId="2faba44b-99b5-4cd8-9a9f-ddbb6dc0c43a" providerId="ADAL" clId="{21C71768-C0C4-4856-BC98-B2520441F9D8}" dt="2021-05-07T15:52:18.710" v="1416" actId="962"/>
          <ac:picMkLst>
            <pc:docMk/>
            <pc:sldMk cId="3815926227" sldId="267"/>
            <ac:picMk id="8" creationId="{A9234F17-AA92-4CBF-A20F-8AE5AA1B6A55}"/>
          </ac:picMkLst>
        </pc:picChg>
        <pc:picChg chg="del">
          <ac:chgData name="Jackie Mazariego" userId="2faba44b-99b5-4cd8-9a9f-ddbb6dc0c43a" providerId="ADAL" clId="{21C71768-C0C4-4856-BC98-B2520441F9D8}" dt="2021-05-07T15:52:18.440" v="1414" actId="26606"/>
          <ac:picMkLst>
            <pc:docMk/>
            <pc:sldMk cId="3815926227" sldId="267"/>
            <ac:picMk id="13" creationId="{54DDEBDD-D8BD-41A6-8A0D-B00E3768B0F9}"/>
          </ac:picMkLst>
        </pc:picChg>
        <pc:picChg chg="add">
          <ac:chgData name="Jackie Mazariego" userId="2faba44b-99b5-4cd8-9a9f-ddbb6dc0c43a" providerId="ADAL" clId="{21C71768-C0C4-4856-BC98-B2520441F9D8}" dt="2021-05-07T15:52:18.440" v="1414" actId="26606"/>
          <ac:picMkLst>
            <pc:docMk/>
            <pc:sldMk cId="3815926227" sldId="267"/>
            <ac:picMk id="18" creationId="{54DDEBDD-D8BD-41A6-8A0D-B00E3768B0F9}"/>
          </ac:picMkLst>
        </pc:picChg>
      </pc:sldChg>
      <pc:sldChg chg="addSp delSp modSp mod setClrOvrMap">
        <pc:chgData name="Jackie Mazariego" userId="2faba44b-99b5-4cd8-9a9f-ddbb6dc0c43a" providerId="ADAL" clId="{21C71768-C0C4-4856-BC98-B2520441F9D8}" dt="2021-05-07T16:03:06.749" v="1488" actId="2711"/>
        <pc:sldMkLst>
          <pc:docMk/>
          <pc:sldMk cId="3515587506" sldId="271"/>
        </pc:sldMkLst>
        <pc:spChg chg="mod">
          <ac:chgData name="Jackie Mazariego" userId="2faba44b-99b5-4cd8-9a9f-ddbb6dc0c43a" providerId="ADAL" clId="{21C71768-C0C4-4856-BC98-B2520441F9D8}" dt="2021-05-07T16:03:06.749" v="1488" actId="2711"/>
          <ac:spMkLst>
            <pc:docMk/>
            <pc:sldMk cId="3515587506" sldId="271"/>
            <ac:spMk id="2" creationId="{2997E2D9-EB07-4FD0-AB8F-D357A6A434BE}"/>
          </ac:spMkLst>
        </pc:spChg>
        <pc:spChg chg="mod">
          <ac:chgData name="Jackie Mazariego" userId="2faba44b-99b5-4cd8-9a9f-ddbb6dc0c43a" providerId="ADAL" clId="{21C71768-C0C4-4856-BC98-B2520441F9D8}" dt="2021-05-07T16:03:06.749" v="1488" actId="2711"/>
          <ac:spMkLst>
            <pc:docMk/>
            <pc:sldMk cId="3515587506" sldId="271"/>
            <ac:spMk id="3" creationId="{810AFC7C-2D11-45C8-9D16-7250E467080E}"/>
          </ac:spMkLst>
        </pc:spChg>
        <pc:spChg chg="mod">
          <ac:chgData name="Jackie Mazariego" userId="2faba44b-99b5-4cd8-9a9f-ddbb6dc0c43a" providerId="ADAL" clId="{21C71768-C0C4-4856-BC98-B2520441F9D8}" dt="2021-05-07T16:00:41.383" v="1471" actId="26606"/>
          <ac:spMkLst>
            <pc:docMk/>
            <pc:sldMk cId="3515587506" sldId="271"/>
            <ac:spMk id="4" creationId="{D62698F3-3A87-4C96-B422-990524CCE93F}"/>
          </ac:spMkLst>
        </pc:spChg>
        <pc:spChg chg="mod">
          <ac:chgData name="Jackie Mazariego" userId="2faba44b-99b5-4cd8-9a9f-ddbb6dc0c43a" providerId="ADAL" clId="{21C71768-C0C4-4856-BC98-B2520441F9D8}" dt="2021-05-07T16:00:41.383" v="1471" actId="26606"/>
          <ac:spMkLst>
            <pc:docMk/>
            <pc:sldMk cId="3515587506" sldId="271"/>
            <ac:spMk id="5" creationId="{C5B248FE-B4C8-4745-B497-2934440DC9ED}"/>
          </ac:spMkLst>
        </pc:spChg>
        <pc:spChg chg="del">
          <ac:chgData name="Jackie Mazariego" userId="2faba44b-99b5-4cd8-9a9f-ddbb6dc0c43a" providerId="ADAL" clId="{21C71768-C0C4-4856-BC98-B2520441F9D8}" dt="2021-04-14T14:31:31.593" v="419" actId="478"/>
          <ac:spMkLst>
            <pc:docMk/>
            <pc:sldMk cId="3515587506" sldId="271"/>
            <ac:spMk id="8" creationId="{B75C8DB3-9CA4-4F21-BFEE-272709A20047}"/>
          </ac:spMkLst>
        </pc:spChg>
        <pc:spChg chg="add del mod">
          <ac:chgData name="Jackie Mazariego" userId="2faba44b-99b5-4cd8-9a9f-ddbb6dc0c43a" providerId="ADAL" clId="{21C71768-C0C4-4856-BC98-B2520441F9D8}" dt="2021-05-07T16:00:47.029" v="1474" actId="478"/>
          <ac:spMkLst>
            <pc:docMk/>
            <pc:sldMk cId="3515587506" sldId="271"/>
            <ac:spMk id="9" creationId="{6C554A88-F4D2-4B79-AA89-563BCF5FFD97}"/>
          </ac:spMkLst>
        </pc:spChg>
        <pc:spChg chg="del mod">
          <ac:chgData name="Jackie Mazariego" userId="2faba44b-99b5-4cd8-9a9f-ddbb6dc0c43a" providerId="ADAL" clId="{21C71768-C0C4-4856-BC98-B2520441F9D8}" dt="2021-05-07T16:00:41.383" v="1471" actId="26606"/>
          <ac:spMkLst>
            <pc:docMk/>
            <pc:sldMk cId="3515587506" sldId="271"/>
            <ac:spMk id="24" creationId="{5A59F003-E00A-43F9-91DC-CC54E3B87466}"/>
          </ac:spMkLst>
        </pc:spChg>
        <pc:spChg chg="del mod">
          <ac:chgData name="Jackie Mazariego" userId="2faba44b-99b5-4cd8-9a9f-ddbb6dc0c43a" providerId="ADAL" clId="{21C71768-C0C4-4856-BC98-B2520441F9D8}" dt="2021-05-07T16:00:41.383" v="1471" actId="26606"/>
          <ac:spMkLst>
            <pc:docMk/>
            <pc:sldMk cId="3515587506" sldId="271"/>
            <ac:spMk id="26" creationId="{D74A4382-E3AD-430A-9A1F-DFA3E0E77A7D}"/>
          </ac:spMkLst>
        </pc:spChg>
        <pc:spChg chg="del mod">
          <ac:chgData name="Jackie Mazariego" userId="2faba44b-99b5-4cd8-9a9f-ddbb6dc0c43a" providerId="ADAL" clId="{21C71768-C0C4-4856-BC98-B2520441F9D8}" dt="2021-05-07T16:00:41.383" v="1471" actId="26606"/>
          <ac:spMkLst>
            <pc:docMk/>
            <pc:sldMk cId="3515587506" sldId="271"/>
            <ac:spMk id="28" creationId="{79F40191-0F44-4FD1-82CC-ACB507C14BE6}"/>
          </ac:spMkLst>
        </pc:spChg>
        <pc:spChg chg="add">
          <ac:chgData name="Jackie Mazariego" userId="2faba44b-99b5-4cd8-9a9f-ddbb6dc0c43a" providerId="ADAL" clId="{21C71768-C0C4-4856-BC98-B2520441F9D8}" dt="2021-05-07T16:00:41.383" v="1471" actId="26606"/>
          <ac:spMkLst>
            <pc:docMk/>
            <pc:sldMk cId="3515587506" sldId="271"/>
            <ac:spMk id="33" creationId="{7F7D7B8D-EF99-4CA1-AB1E-4C0C047409F5}"/>
          </ac:spMkLst>
        </pc:spChg>
        <pc:picChg chg="del">
          <ac:chgData name="Jackie Mazariego" userId="2faba44b-99b5-4cd8-9a9f-ddbb6dc0c43a" providerId="ADAL" clId="{21C71768-C0C4-4856-BC98-B2520441F9D8}" dt="2021-05-07T16:00:04.561" v="1467" actId="478"/>
          <ac:picMkLst>
            <pc:docMk/>
            <pc:sldMk cId="3515587506" sldId="271"/>
            <ac:picMk id="7" creationId="{1B68D13C-E5E2-4FB1-A04E-9675F5745903}"/>
          </ac:picMkLst>
        </pc:picChg>
        <pc:picChg chg="add mod ord">
          <ac:chgData name="Jackie Mazariego" userId="2faba44b-99b5-4cd8-9a9f-ddbb6dc0c43a" providerId="ADAL" clId="{21C71768-C0C4-4856-BC98-B2520441F9D8}" dt="2021-05-07T16:00:41.383" v="1471" actId="26606"/>
          <ac:picMkLst>
            <pc:docMk/>
            <pc:sldMk cId="3515587506" sldId="271"/>
            <ac:picMk id="8" creationId="{BE16BFB1-6346-4CA0-B5B5-D7D6A31FF204}"/>
          </ac:picMkLst>
        </pc:picChg>
      </pc:sldChg>
      <pc:sldChg chg="addSp delSp modSp mod">
        <pc:chgData name="Jackie Mazariego" userId="2faba44b-99b5-4cd8-9a9f-ddbb6dc0c43a" providerId="ADAL" clId="{21C71768-C0C4-4856-BC98-B2520441F9D8}" dt="2021-04-30T20:50:24.970" v="1331" actId="26606"/>
        <pc:sldMkLst>
          <pc:docMk/>
          <pc:sldMk cId="3461723839" sldId="272"/>
        </pc:sldMkLst>
        <pc:spChg chg="mod">
          <ac:chgData name="Jackie Mazariego" userId="2faba44b-99b5-4cd8-9a9f-ddbb6dc0c43a" providerId="ADAL" clId="{21C71768-C0C4-4856-BC98-B2520441F9D8}" dt="2021-04-30T20:50:24.970" v="1331" actId="26606"/>
          <ac:spMkLst>
            <pc:docMk/>
            <pc:sldMk cId="3461723839" sldId="272"/>
            <ac:spMk id="2" creationId="{F8D6F266-44AE-4E66-8AAC-A543D3895283}"/>
          </ac:spMkLst>
        </pc:spChg>
        <pc:spChg chg="mod">
          <ac:chgData name="Jackie Mazariego" userId="2faba44b-99b5-4cd8-9a9f-ddbb6dc0c43a" providerId="ADAL" clId="{21C71768-C0C4-4856-BC98-B2520441F9D8}" dt="2021-04-30T20:50:24.970" v="1331" actId="26606"/>
          <ac:spMkLst>
            <pc:docMk/>
            <pc:sldMk cId="3461723839" sldId="272"/>
            <ac:spMk id="3" creationId="{3A2E4324-227E-4E48-95F0-1364205B697F}"/>
          </ac:spMkLst>
        </pc:spChg>
        <pc:spChg chg="mod">
          <ac:chgData name="Jackie Mazariego" userId="2faba44b-99b5-4cd8-9a9f-ddbb6dc0c43a" providerId="ADAL" clId="{21C71768-C0C4-4856-BC98-B2520441F9D8}" dt="2021-04-30T20:50:24.970" v="1331" actId="26606"/>
          <ac:spMkLst>
            <pc:docMk/>
            <pc:sldMk cId="3461723839" sldId="272"/>
            <ac:spMk id="4" creationId="{A8FB3186-CCB1-45A3-A9D8-44509C6BA2DB}"/>
          </ac:spMkLst>
        </pc:spChg>
        <pc:spChg chg="mod">
          <ac:chgData name="Jackie Mazariego" userId="2faba44b-99b5-4cd8-9a9f-ddbb6dc0c43a" providerId="ADAL" clId="{21C71768-C0C4-4856-BC98-B2520441F9D8}" dt="2021-04-30T20:50:24.970" v="1331" actId="26606"/>
          <ac:spMkLst>
            <pc:docMk/>
            <pc:sldMk cId="3461723839" sldId="272"/>
            <ac:spMk id="5" creationId="{DE182342-1387-4A4D-8B2D-3D6AF79E3D61}"/>
          </ac:spMkLst>
        </pc:spChg>
        <pc:spChg chg="del">
          <ac:chgData name="Jackie Mazariego" userId="2faba44b-99b5-4cd8-9a9f-ddbb6dc0c43a" providerId="ADAL" clId="{21C71768-C0C4-4856-BC98-B2520441F9D8}" dt="2021-04-14T14:27:23.078" v="397" actId="478"/>
          <ac:spMkLst>
            <pc:docMk/>
            <pc:sldMk cId="3461723839" sldId="272"/>
            <ac:spMk id="8" creationId="{51DB5960-DB03-4DBF-8043-150852F99E2C}"/>
          </ac:spMkLst>
        </pc:spChg>
        <pc:spChg chg="add del">
          <ac:chgData name="Jackie Mazariego" userId="2faba44b-99b5-4cd8-9a9f-ddbb6dc0c43a" providerId="ADAL" clId="{21C71768-C0C4-4856-BC98-B2520441F9D8}" dt="2021-04-30T20:50:24.970" v="1331" actId="26606"/>
          <ac:spMkLst>
            <pc:docMk/>
            <pc:sldMk cId="3461723839" sldId="272"/>
            <ac:spMk id="18" creationId="{F94AA2BD-2E3F-4B1D-8127-5744B8115311}"/>
          </ac:spMkLst>
        </pc:spChg>
        <pc:spChg chg="add del">
          <ac:chgData name="Jackie Mazariego" userId="2faba44b-99b5-4cd8-9a9f-ddbb6dc0c43a" providerId="ADAL" clId="{21C71768-C0C4-4856-BC98-B2520441F9D8}" dt="2021-04-30T20:50:24.970" v="1331" actId="26606"/>
          <ac:spMkLst>
            <pc:docMk/>
            <pc:sldMk cId="3461723839" sldId="272"/>
            <ac:spMk id="20" creationId="{4BD02261-2DC8-4AA8-9E16-7751AE892445}"/>
          </ac:spMkLst>
        </pc:spChg>
        <pc:spChg chg="add del">
          <ac:chgData name="Jackie Mazariego" userId="2faba44b-99b5-4cd8-9a9f-ddbb6dc0c43a" providerId="ADAL" clId="{21C71768-C0C4-4856-BC98-B2520441F9D8}" dt="2021-04-30T20:50:24.970" v="1331" actId="26606"/>
          <ac:spMkLst>
            <pc:docMk/>
            <pc:sldMk cId="3461723839" sldId="272"/>
            <ac:spMk id="22" creationId="{3D752CF2-2291-40B5-B462-C17B174C10BC}"/>
          </ac:spMkLst>
        </pc:spChg>
        <pc:picChg chg="mod ord">
          <ac:chgData name="Jackie Mazariego" userId="2faba44b-99b5-4cd8-9a9f-ddbb6dc0c43a" providerId="ADAL" clId="{21C71768-C0C4-4856-BC98-B2520441F9D8}" dt="2021-04-30T20:50:24.970" v="1331" actId="26606"/>
          <ac:picMkLst>
            <pc:docMk/>
            <pc:sldMk cId="3461723839" sldId="272"/>
            <ac:picMk id="7" creationId="{2F513246-79C9-4353-AE74-A8C919F0307E}"/>
          </ac:picMkLst>
        </pc:picChg>
        <pc:picChg chg="add del">
          <ac:chgData name="Jackie Mazariego" userId="2faba44b-99b5-4cd8-9a9f-ddbb6dc0c43a" providerId="ADAL" clId="{21C71768-C0C4-4856-BC98-B2520441F9D8}" dt="2021-04-30T20:50:24.970" v="1331" actId="26606"/>
          <ac:picMkLst>
            <pc:docMk/>
            <pc:sldMk cId="3461723839" sldId="272"/>
            <ac:picMk id="13" creationId="{54DDEBDD-D8BD-41A6-8A0D-B00E3768B0F9}"/>
          </ac:picMkLst>
        </pc:picChg>
      </pc:sldChg>
      <pc:sldChg chg="addSp delSp modSp mod">
        <pc:chgData name="Jackie Mazariego" userId="2faba44b-99b5-4cd8-9a9f-ddbb6dc0c43a" providerId="ADAL" clId="{21C71768-C0C4-4856-BC98-B2520441F9D8}" dt="2021-04-30T20:50:24.500" v="1329" actId="26606"/>
        <pc:sldMkLst>
          <pc:docMk/>
          <pc:sldMk cId="201189424" sldId="273"/>
        </pc:sldMkLst>
        <pc:spChg chg="mod">
          <ac:chgData name="Jackie Mazariego" userId="2faba44b-99b5-4cd8-9a9f-ddbb6dc0c43a" providerId="ADAL" clId="{21C71768-C0C4-4856-BC98-B2520441F9D8}" dt="2021-04-30T20:50:24.500" v="1329" actId="26606"/>
          <ac:spMkLst>
            <pc:docMk/>
            <pc:sldMk cId="201189424" sldId="273"/>
            <ac:spMk id="2" creationId="{D2B258EE-B711-4575-A800-93BE2606F71F}"/>
          </ac:spMkLst>
        </pc:spChg>
        <pc:spChg chg="mod">
          <ac:chgData name="Jackie Mazariego" userId="2faba44b-99b5-4cd8-9a9f-ddbb6dc0c43a" providerId="ADAL" clId="{21C71768-C0C4-4856-BC98-B2520441F9D8}" dt="2021-04-30T20:50:24.500" v="1329" actId="26606"/>
          <ac:spMkLst>
            <pc:docMk/>
            <pc:sldMk cId="201189424" sldId="273"/>
            <ac:spMk id="3" creationId="{A876F68F-BCBE-4258-8D92-16446C8CE979}"/>
          </ac:spMkLst>
        </pc:spChg>
        <pc:spChg chg="mod">
          <ac:chgData name="Jackie Mazariego" userId="2faba44b-99b5-4cd8-9a9f-ddbb6dc0c43a" providerId="ADAL" clId="{21C71768-C0C4-4856-BC98-B2520441F9D8}" dt="2021-04-30T20:50:24.500" v="1329" actId="26606"/>
          <ac:spMkLst>
            <pc:docMk/>
            <pc:sldMk cId="201189424" sldId="273"/>
            <ac:spMk id="4" creationId="{E6FF92AE-B57F-49AF-B720-C3EA81DE45CC}"/>
          </ac:spMkLst>
        </pc:spChg>
        <pc:spChg chg="mod">
          <ac:chgData name="Jackie Mazariego" userId="2faba44b-99b5-4cd8-9a9f-ddbb6dc0c43a" providerId="ADAL" clId="{21C71768-C0C4-4856-BC98-B2520441F9D8}" dt="2021-04-30T20:50:24.500" v="1329" actId="26606"/>
          <ac:spMkLst>
            <pc:docMk/>
            <pc:sldMk cId="201189424" sldId="273"/>
            <ac:spMk id="5" creationId="{182D2E09-5D14-41C9-A7E7-DA417021110F}"/>
          </ac:spMkLst>
        </pc:spChg>
        <pc:spChg chg="del">
          <ac:chgData name="Jackie Mazariego" userId="2faba44b-99b5-4cd8-9a9f-ddbb6dc0c43a" providerId="ADAL" clId="{21C71768-C0C4-4856-BC98-B2520441F9D8}" dt="2021-04-14T14:26:27.564" v="394" actId="478"/>
          <ac:spMkLst>
            <pc:docMk/>
            <pc:sldMk cId="201189424" sldId="273"/>
            <ac:spMk id="8" creationId="{EDC8446B-F4FF-4364-8C66-BC39DAA25106}"/>
          </ac:spMkLst>
        </pc:spChg>
        <pc:spChg chg="add del">
          <ac:chgData name="Jackie Mazariego" userId="2faba44b-99b5-4cd8-9a9f-ddbb6dc0c43a" providerId="ADAL" clId="{21C71768-C0C4-4856-BC98-B2520441F9D8}" dt="2021-04-30T20:50:24.500" v="1329" actId="26606"/>
          <ac:spMkLst>
            <pc:docMk/>
            <pc:sldMk cId="201189424" sldId="273"/>
            <ac:spMk id="18" creationId="{560AFAAC-EA6C-45A9-9E03-C9C9F0193B4F}"/>
          </ac:spMkLst>
        </pc:spChg>
        <pc:spChg chg="add del">
          <ac:chgData name="Jackie Mazariego" userId="2faba44b-99b5-4cd8-9a9f-ddbb6dc0c43a" providerId="ADAL" clId="{21C71768-C0C4-4856-BC98-B2520441F9D8}" dt="2021-04-30T20:50:24.500" v="1329" actId="26606"/>
          <ac:spMkLst>
            <pc:docMk/>
            <pc:sldMk cId="201189424" sldId="273"/>
            <ac:spMk id="20" creationId="{83549E37-C86B-4401-90BD-D8BF83859F14}"/>
          </ac:spMkLst>
        </pc:spChg>
        <pc:spChg chg="add del">
          <ac:chgData name="Jackie Mazariego" userId="2faba44b-99b5-4cd8-9a9f-ddbb6dc0c43a" providerId="ADAL" clId="{21C71768-C0C4-4856-BC98-B2520441F9D8}" dt="2021-04-30T20:50:24.500" v="1329" actId="26606"/>
          <ac:spMkLst>
            <pc:docMk/>
            <pc:sldMk cId="201189424" sldId="273"/>
            <ac:spMk id="22" creationId="{8A17784E-76D8-4521-A77D-0D2EBB923004}"/>
          </ac:spMkLst>
        </pc:spChg>
        <pc:spChg chg="add del">
          <ac:chgData name="Jackie Mazariego" userId="2faba44b-99b5-4cd8-9a9f-ddbb6dc0c43a" providerId="ADAL" clId="{21C71768-C0C4-4856-BC98-B2520441F9D8}" dt="2021-04-30T20:50:24.500" v="1329" actId="26606"/>
          <ac:spMkLst>
            <pc:docMk/>
            <pc:sldMk cId="201189424" sldId="273"/>
            <ac:spMk id="24" creationId="{C0036C6B-F09C-4EAB-AE02-8D056EE74856}"/>
          </ac:spMkLst>
        </pc:spChg>
        <pc:spChg chg="add del">
          <ac:chgData name="Jackie Mazariego" userId="2faba44b-99b5-4cd8-9a9f-ddbb6dc0c43a" providerId="ADAL" clId="{21C71768-C0C4-4856-BC98-B2520441F9D8}" dt="2021-04-30T20:50:24.500" v="1329" actId="26606"/>
          <ac:spMkLst>
            <pc:docMk/>
            <pc:sldMk cId="201189424" sldId="273"/>
            <ac:spMk id="26" creationId="{FC8D5885-2804-4D3C-BE31-902E4D3279B0}"/>
          </ac:spMkLst>
        </pc:spChg>
        <pc:picChg chg="mod">
          <ac:chgData name="Jackie Mazariego" userId="2faba44b-99b5-4cd8-9a9f-ddbb6dc0c43a" providerId="ADAL" clId="{21C71768-C0C4-4856-BC98-B2520441F9D8}" dt="2021-04-30T20:50:24.500" v="1329" actId="26606"/>
          <ac:picMkLst>
            <pc:docMk/>
            <pc:sldMk cId="201189424" sldId="273"/>
            <ac:picMk id="7" creationId="{5C76C04E-CC00-45B2-AA77-D861811488E4}"/>
          </ac:picMkLst>
        </pc:picChg>
        <pc:picChg chg="add del">
          <ac:chgData name="Jackie Mazariego" userId="2faba44b-99b5-4cd8-9a9f-ddbb6dc0c43a" providerId="ADAL" clId="{21C71768-C0C4-4856-BC98-B2520441F9D8}" dt="2021-04-30T20:50:24.500" v="1329" actId="26606"/>
          <ac:picMkLst>
            <pc:docMk/>
            <pc:sldMk cId="201189424" sldId="273"/>
            <ac:picMk id="13" creationId="{54DDEBDD-D8BD-41A6-8A0D-B00E3768B0F9}"/>
          </ac:picMkLst>
        </pc:picChg>
      </pc:sldChg>
      <pc:sldChg chg="addSp delSp modSp mod setClrOvrMap">
        <pc:chgData name="Jackie Mazariego" userId="2faba44b-99b5-4cd8-9a9f-ddbb6dc0c43a" providerId="ADAL" clId="{21C71768-C0C4-4856-BC98-B2520441F9D8}" dt="2021-05-07T16:02:31.330" v="1485" actId="2711"/>
        <pc:sldMkLst>
          <pc:docMk/>
          <pc:sldMk cId="375367880" sldId="275"/>
        </pc:sldMkLst>
        <pc:spChg chg="mod">
          <ac:chgData name="Jackie Mazariego" userId="2faba44b-99b5-4cd8-9a9f-ddbb6dc0c43a" providerId="ADAL" clId="{21C71768-C0C4-4856-BC98-B2520441F9D8}" dt="2021-05-07T16:02:31.330" v="1485" actId="2711"/>
          <ac:spMkLst>
            <pc:docMk/>
            <pc:sldMk cId="375367880" sldId="275"/>
            <ac:spMk id="2" creationId="{0469CB9F-AE8A-46CF-BF01-7A02DFDAE558}"/>
          </ac:spMkLst>
        </pc:spChg>
        <pc:spChg chg="mod">
          <ac:chgData name="Jackie Mazariego" userId="2faba44b-99b5-4cd8-9a9f-ddbb6dc0c43a" providerId="ADAL" clId="{21C71768-C0C4-4856-BC98-B2520441F9D8}" dt="2021-05-07T16:02:31.330" v="1485" actId="2711"/>
          <ac:spMkLst>
            <pc:docMk/>
            <pc:sldMk cId="375367880" sldId="275"/>
            <ac:spMk id="3" creationId="{46496DEB-9210-4B30-A343-F3E8C012C056}"/>
          </ac:spMkLst>
        </pc:spChg>
        <pc:spChg chg="mod">
          <ac:chgData name="Jackie Mazariego" userId="2faba44b-99b5-4cd8-9a9f-ddbb6dc0c43a" providerId="ADAL" clId="{21C71768-C0C4-4856-BC98-B2520441F9D8}" dt="2021-05-07T16:02:31.330" v="1485" actId="2711"/>
          <ac:spMkLst>
            <pc:docMk/>
            <pc:sldMk cId="375367880" sldId="275"/>
            <ac:spMk id="4" creationId="{CBB9CFB4-D6C7-4037-844E-1F9DD44EEF5F}"/>
          </ac:spMkLst>
        </pc:spChg>
        <pc:spChg chg="mod">
          <ac:chgData name="Jackie Mazariego" userId="2faba44b-99b5-4cd8-9a9f-ddbb6dc0c43a" providerId="ADAL" clId="{21C71768-C0C4-4856-BC98-B2520441F9D8}" dt="2021-05-07T16:02:31.330" v="1485" actId="2711"/>
          <ac:spMkLst>
            <pc:docMk/>
            <pc:sldMk cId="375367880" sldId="275"/>
            <ac:spMk id="5" creationId="{43922EE4-915B-4FAB-82F2-79E67810D935}"/>
          </ac:spMkLst>
        </pc:spChg>
        <pc:spChg chg="add del mod">
          <ac:chgData name="Jackie Mazariego" userId="2faba44b-99b5-4cd8-9a9f-ddbb6dc0c43a" providerId="ADAL" clId="{21C71768-C0C4-4856-BC98-B2520441F9D8}" dt="2021-05-07T15:59:36.552" v="1465" actId="478"/>
          <ac:spMkLst>
            <pc:docMk/>
            <pc:sldMk cId="375367880" sldId="275"/>
            <ac:spMk id="8" creationId="{9746F125-0198-4FBA-99F7-4FABF72A2B2F}"/>
          </ac:spMkLst>
        </pc:spChg>
        <pc:spChg chg="del">
          <ac:chgData name="Jackie Mazariego" userId="2faba44b-99b5-4cd8-9a9f-ddbb6dc0c43a" providerId="ADAL" clId="{21C71768-C0C4-4856-BC98-B2520441F9D8}" dt="2021-04-14T14:18:11.533" v="244" actId="478"/>
          <ac:spMkLst>
            <pc:docMk/>
            <pc:sldMk cId="375367880" sldId="275"/>
            <ac:spMk id="16" creationId="{04E835E0-0784-4DF7-9714-49CA6AB06087}"/>
          </ac:spMkLst>
        </pc:spChg>
        <pc:spChg chg="del">
          <ac:chgData name="Jackie Mazariego" userId="2faba44b-99b5-4cd8-9a9f-ddbb6dc0c43a" providerId="ADAL" clId="{21C71768-C0C4-4856-BC98-B2520441F9D8}" dt="2021-05-07T15:59:31.638" v="1464" actId="26606"/>
          <ac:spMkLst>
            <pc:docMk/>
            <pc:sldMk cId="375367880" sldId="275"/>
            <ac:spMk id="21" creationId="{5A59F003-E00A-43F9-91DC-CC54E3B87466}"/>
          </ac:spMkLst>
        </pc:spChg>
        <pc:spChg chg="del">
          <ac:chgData name="Jackie Mazariego" userId="2faba44b-99b5-4cd8-9a9f-ddbb6dc0c43a" providerId="ADAL" clId="{21C71768-C0C4-4856-BC98-B2520441F9D8}" dt="2021-05-07T15:59:31.638" v="1464" actId="26606"/>
          <ac:spMkLst>
            <pc:docMk/>
            <pc:sldMk cId="375367880" sldId="275"/>
            <ac:spMk id="23" creationId="{D74A4382-E3AD-430A-9A1F-DFA3E0E77A7D}"/>
          </ac:spMkLst>
        </pc:spChg>
        <pc:spChg chg="del">
          <ac:chgData name="Jackie Mazariego" userId="2faba44b-99b5-4cd8-9a9f-ddbb6dc0c43a" providerId="ADAL" clId="{21C71768-C0C4-4856-BC98-B2520441F9D8}" dt="2021-05-07T15:59:31.638" v="1464" actId="26606"/>
          <ac:spMkLst>
            <pc:docMk/>
            <pc:sldMk cId="375367880" sldId="275"/>
            <ac:spMk id="25" creationId="{79F40191-0F44-4FD1-82CC-ACB507C14BE6}"/>
          </ac:spMkLst>
        </pc:spChg>
        <pc:spChg chg="add mod">
          <ac:chgData name="Jackie Mazariego" userId="2faba44b-99b5-4cd8-9a9f-ddbb6dc0c43a" providerId="ADAL" clId="{21C71768-C0C4-4856-BC98-B2520441F9D8}" dt="2021-05-07T16:02:31.330" v="1485" actId="2711"/>
          <ac:spMkLst>
            <pc:docMk/>
            <pc:sldMk cId="375367880" sldId="275"/>
            <ac:spMk id="30" creationId="{7F7D7B8D-EF99-4CA1-AB1E-4C0C047409F5}"/>
          </ac:spMkLst>
        </pc:spChg>
        <pc:picChg chg="add mod ord">
          <ac:chgData name="Jackie Mazariego" userId="2faba44b-99b5-4cd8-9a9f-ddbb6dc0c43a" providerId="ADAL" clId="{21C71768-C0C4-4856-BC98-B2520441F9D8}" dt="2021-05-07T15:59:31.638" v="1464" actId="26606"/>
          <ac:picMkLst>
            <pc:docMk/>
            <pc:sldMk cId="375367880" sldId="275"/>
            <ac:picMk id="7" creationId="{97930C8B-01E5-4600-AEC2-DDF6139B0E7B}"/>
          </ac:picMkLst>
        </pc:picChg>
        <pc:picChg chg="del">
          <ac:chgData name="Jackie Mazariego" userId="2faba44b-99b5-4cd8-9a9f-ddbb6dc0c43a" providerId="ADAL" clId="{21C71768-C0C4-4856-BC98-B2520441F9D8}" dt="2021-05-07T15:59:12.132" v="1460" actId="478"/>
          <ac:picMkLst>
            <pc:docMk/>
            <pc:sldMk cId="375367880" sldId="275"/>
            <ac:picMk id="15" creationId="{73FDE96A-06BB-420F-8D06-19C8E2D73879}"/>
          </ac:picMkLst>
        </pc:picChg>
      </pc:sldChg>
      <pc:sldChg chg="addSp delSp modSp mod">
        <pc:chgData name="Jackie Mazariego" userId="2faba44b-99b5-4cd8-9a9f-ddbb6dc0c43a" providerId="ADAL" clId="{21C71768-C0C4-4856-BC98-B2520441F9D8}" dt="2021-05-07T15:51:32.031" v="1404" actId="20577"/>
        <pc:sldMkLst>
          <pc:docMk/>
          <pc:sldMk cId="3800632126" sldId="276"/>
        </pc:sldMkLst>
        <pc:spChg chg="mod">
          <ac:chgData name="Jackie Mazariego" userId="2faba44b-99b5-4cd8-9a9f-ddbb6dc0c43a" providerId="ADAL" clId="{21C71768-C0C4-4856-BC98-B2520441F9D8}" dt="2021-05-07T15:50:13.949" v="1386" actId="26606"/>
          <ac:spMkLst>
            <pc:docMk/>
            <pc:sldMk cId="3800632126" sldId="276"/>
            <ac:spMk id="2" creationId="{223FDD3A-39D9-4219-A977-478BDDB478FB}"/>
          </ac:spMkLst>
        </pc:spChg>
        <pc:spChg chg="mod">
          <ac:chgData name="Jackie Mazariego" userId="2faba44b-99b5-4cd8-9a9f-ddbb6dc0c43a" providerId="ADAL" clId="{21C71768-C0C4-4856-BC98-B2520441F9D8}" dt="2021-05-07T15:50:13.949" v="1386" actId="26606"/>
          <ac:spMkLst>
            <pc:docMk/>
            <pc:sldMk cId="3800632126" sldId="276"/>
            <ac:spMk id="3" creationId="{6C5C30B8-E51A-4BDF-853B-ED1414153B16}"/>
          </ac:spMkLst>
        </pc:spChg>
        <pc:spChg chg="mod">
          <ac:chgData name="Jackie Mazariego" userId="2faba44b-99b5-4cd8-9a9f-ddbb6dc0c43a" providerId="ADAL" clId="{21C71768-C0C4-4856-BC98-B2520441F9D8}" dt="2021-05-07T15:50:13.949" v="1386" actId="26606"/>
          <ac:spMkLst>
            <pc:docMk/>
            <pc:sldMk cId="3800632126" sldId="276"/>
            <ac:spMk id="4" creationId="{6A8D352B-31FC-41E0-BD7B-61A9BCE94B11}"/>
          </ac:spMkLst>
        </pc:spChg>
        <pc:spChg chg="mod">
          <ac:chgData name="Jackie Mazariego" userId="2faba44b-99b5-4cd8-9a9f-ddbb6dc0c43a" providerId="ADAL" clId="{21C71768-C0C4-4856-BC98-B2520441F9D8}" dt="2021-04-06T21:43:31.150" v="197" actId="120"/>
          <ac:spMkLst>
            <pc:docMk/>
            <pc:sldMk cId="3800632126" sldId="276"/>
            <ac:spMk id="5" creationId="{F5C00403-AF48-40DD-BE41-E2C32D6AFFC7}"/>
          </ac:spMkLst>
        </pc:spChg>
        <pc:spChg chg="del">
          <ac:chgData name="Jackie Mazariego" userId="2faba44b-99b5-4cd8-9a9f-ddbb6dc0c43a" providerId="ADAL" clId="{21C71768-C0C4-4856-BC98-B2520441F9D8}" dt="2021-04-14T14:18:04.082" v="243" actId="478"/>
          <ac:spMkLst>
            <pc:docMk/>
            <pc:sldMk cId="3800632126" sldId="276"/>
            <ac:spMk id="10" creationId="{D1953ED6-6AB5-4B80-8CC9-608A6D2AFCF5}"/>
          </ac:spMkLst>
        </pc:spChg>
        <pc:spChg chg="add del">
          <ac:chgData name="Jackie Mazariego" userId="2faba44b-99b5-4cd8-9a9f-ddbb6dc0c43a" providerId="ADAL" clId="{21C71768-C0C4-4856-BC98-B2520441F9D8}" dt="2021-05-07T15:50:13.949" v="1386" actId="26606"/>
          <ac:spMkLst>
            <pc:docMk/>
            <pc:sldMk cId="3800632126" sldId="276"/>
            <ac:spMk id="22" creationId="{99192C51-B764-4A9B-9587-5EF8B628B8D9}"/>
          </ac:spMkLst>
        </pc:spChg>
        <pc:graphicFrameChg chg="mod modGraphic">
          <ac:chgData name="Jackie Mazariego" userId="2faba44b-99b5-4cd8-9a9f-ddbb6dc0c43a" providerId="ADAL" clId="{21C71768-C0C4-4856-BC98-B2520441F9D8}" dt="2021-05-07T15:51:32.031" v="1404" actId="20577"/>
          <ac:graphicFrameMkLst>
            <pc:docMk/>
            <pc:sldMk cId="3800632126" sldId="276"/>
            <ac:graphicFrameMk id="7" creationId="{FD4DBCFE-A79C-4B20-8E52-0752DFECC776}"/>
          </ac:graphicFrameMkLst>
        </pc:graphicFrameChg>
        <pc:picChg chg="mod ord">
          <ac:chgData name="Jackie Mazariego" userId="2faba44b-99b5-4cd8-9a9f-ddbb6dc0c43a" providerId="ADAL" clId="{21C71768-C0C4-4856-BC98-B2520441F9D8}" dt="2021-05-07T15:50:13.949" v="1386" actId="26606"/>
          <ac:picMkLst>
            <pc:docMk/>
            <pc:sldMk cId="3800632126" sldId="276"/>
            <ac:picMk id="9" creationId="{AF72067C-276D-4C87-82F0-80651C032FD3}"/>
          </ac:picMkLst>
        </pc:picChg>
        <pc:picChg chg="add del">
          <ac:chgData name="Jackie Mazariego" userId="2faba44b-99b5-4cd8-9a9f-ddbb6dc0c43a" providerId="ADAL" clId="{21C71768-C0C4-4856-BC98-B2520441F9D8}" dt="2021-05-07T15:50:13.949" v="1386" actId="26606"/>
          <ac:picMkLst>
            <pc:docMk/>
            <pc:sldMk cId="3800632126" sldId="276"/>
            <ac:picMk id="17" creationId="{54DDEBDD-D8BD-41A6-8A0D-B00E3768B0F9}"/>
          </ac:picMkLst>
        </pc:picChg>
      </pc:sldChg>
      <pc:sldChg chg="delSp modSp mod">
        <pc:chgData name="Jackie Mazariego" userId="2faba44b-99b5-4cd8-9a9f-ddbb6dc0c43a" providerId="ADAL" clId="{21C71768-C0C4-4856-BC98-B2520441F9D8}" dt="2021-04-30T20:44:01.110" v="1292" actId="478"/>
        <pc:sldMkLst>
          <pc:docMk/>
          <pc:sldMk cId="1449519640" sldId="277"/>
        </pc:sldMkLst>
        <pc:spChg chg="mod">
          <ac:chgData name="Jackie Mazariego" userId="2faba44b-99b5-4cd8-9a9f-ddbb6dc0c43a" providerId="ADAL" clId="{21C71768-C0C4-4856-BC98-B2520441F9D8}" dt="2021-04-06T21:44:00.705" v="200" actId="120"/>
          <ac:spMkLst>
            <pc:docMk/>
            <pc:sldMk cId="1449519640" sldId="277"/>
            <ac:spMk id="3" creationId="{029A9705-FFB9-42CE-9B89-4D41FD98D4C9}"/>
          </ac:spMkLst>
        </pc:spChg>
        <pc:spChg chg="mod">
          <ac:chgData name="Jackie Mazariego" userId="2faba44b-99b5-4cd8-9a9f-ddbb6dc0c43a" providerId="ADAL" clId="{21C71768-C0C4-4856-BC98-B2520441F9D8}" dt="2021-04-14T14:26:40.341" v="396" actId="27636"/>
          <ac:spMkLst>
            <pc:docMk/>
            <pc:sldMk cId="1449519640" sldId="277"/>
            <ac:spMk id="4" creationId="{2D1A2C68-1BDC-4380-8BEE-2E3D0956DB2B}"/>
          </ac:spMkLst>
        </pc:spChg>
        <pc:spChg chg="del">
          <ac:chgData name="Jackie Mazariego" userId="2faba44b-99b5-4cd8-9a9f-ddbb6dc0c43a" providerId="ADAL" clId="{21C71768-C0C4-4856-BC98-B2520441F9D8}" dt="2021-04-30T20:44:01.110" v="1292" actId="478"/>
          <ac:spMkLst>
            <pc:docMk/>
            <pc:sldMk cId="1449519640" sldId="277"/>
            <ac:spMk id="9" creationId="{1AA626F6-FD70-4FF9-97FD-6CDE08281E15}"/>
          </ac:spMkLst>
        </pc:spChg>
      </pc:sldChg>
      <pc:sldChg chg="addSp delSp modSp mod setClrOvrMap">
        <pc:chgData name="Jackie Mazariego" userId="2faba44b-99b5-4cd8-9a9f-ddbb6dc0c43a" providerId="ADAL" clId="{21C71768-C0C4-4856-BC98-B2520441F9D8}" dt="2021-05-07T16:03:18.615" v="1489" actId="2711"/>
        <pc:sldMkLst>
          <pc:docMk/>
          <pc:sldMk cId="3249880834" sldId="278"/>
        </pc:sldMkLst>
        <pc:spChg chg="mod">
          <ac:chgData name="Jackie Mazariego" userId="2faba44b-99b5-4cd8-9a9f-ddbb6dc0c43a" providerId="ADAL" clId="{21C71768-C0C4-4856-BC98-B2520441F9D8}" dt="2021-05-07T16:01:19.839" v="1480" actId="120"/>
          <ac:spMkLst>
            <pc:docMk/>
            <pc:sldMk cId="3249880834" sldId="278"/>
            <ac:spMk id="2" creationId="{553EDF55-8375-4BFC-85CA-83AFF557A9A3}"/>
          </ac:spMkLst>
        </pc:spChg>
        <pc:spChg chg="mod">
          <ac:chgData name="Jackie Mazariego" userId="2faba44b-99b5-4cd8-9a9f-ddbb6dc0c43a" providerId="ADAL" clId="{21C71768-C0C4-4856-BC98-B2520441F9D8}" dt="2021-05-07T16:01:13.167" v="1479" actId="26606"/>
          <ac:spMkLst>
            <pc:docMk/>
            <pc:sldMk cId="3249880834" sldId="278"/>
            <ac:spMk id="3" creationId="{6F861A32-97EE-4345-B709-5946536925F3}"/>
          </ac:spMkLst>
        </pc:spChg>
        <pc:spChg chg="mod">
          <ac:chgData name="Jackie Mazariego" userId="2faba44b-99b5-4cd8-9a9f-ddbb6dc0c43a" providerId="ADAL" clId="{21C71768-C0C4-4856-BC98-B2520441F9D8}" dt="2021-05-07T16:03:18.615" v="1489" actId="2711"/>
          <ac:spMkLst>
            <pc:docMk/>
            <pc:sldMk cId="3249880834" sldId="278"/>
            <ac:spMk id="4" creationId="{E323B5DD-AE5B-4ED8-8AA2-E8CE237B2068}"/>
          </ac:spMkLst>
        </pc:spChg>
        <pc:spChg chg="mod">
          <ac:chgData name="Jackie Mazariego" userId="2faba44b-99b5-4cd8-9a9f-ddbb6dc0c43a" providerId="ADAL" clId="{21C71768-C0C4-4856-BC98-B2520441F9D8}" dt="2021-05-07T16:03:18.615" v="1489" actId="2711"/>
          <ac:spMkLst>
            <pc:docMk/>
            <pc:sldMk cId="3249880834" sldId="278"/>
            <ac:spMk id="5" creationId="{016CAB57-68B7-4667-BDB4-ECB907480184}"/>
          </ac:spMkLst>
        </pc:spChg>
        <pc:spChg chg="del">
          <ac:chgData name="Jackie Mazariego" userId="2faba44b-99b5-4cd8-9a9f-ddbb6dc0c43a" providerId="ADAL" clId="{21C71768-C0C4-4856-BC98-B2520441F9D8}" dt="2021-04-23T18:20:15.413" v="1079" actId="478"/>
          <ac:spMkLst>
            <pc:docMk/>
            <pc:sldMk cId="3249880834" sldId="278"/>
            <ac:spMk id="8" creationId="{58B0101D-3FFB-4948-8E16-35EE79466516}"/>
          </ac:spMkLst>
        </pc:spChg>
        <pc:spChg chg="add del mod">
          <ac:chgData name="Jackie Mazariego" userId="2faba44b-99b5-4cd8-9a9f-ddbb6dc0c43a" providerId="ADAL" clId="{21C71768-C0C4-4856-BC98-B2520441F9D8}" dt="2021-04-23T18:20:50.938" v="1085" actId="478"/>
          <ac:spMkLst>
            <pc:docMk/>
            <pc:sldMk cId="3249880834" sldId="278"/>
            <ac:spMk id="10" creationId="{CDAC4B8B-45A0-49D8-ABA0-EEF8C955835C}"/>
          </ac:spMkLst>
        </pc:spChg>
        <pc:spChg chg="del">
          <ac:chgData name="Jackie Mazariego" userId="2faba44b-99b5-4cd8-9a9f-ddbb6dc0c43a" providerId="ADAL" clId="{21C71768-C0C4-4856-BC98-B2520441F9D8}" dt="2021-04-23T18:20:47.268" v="1084" actId="26606"/>
          <ac:spMkLst>
            <pc:docMk/>
            <pc:sldMk cId="3249880834" sldId="278"/>
            <ac:spMk id="24" creationId="{5A59F003-E00A-43F9-91DC-CC54E3B87466}"/>
          </ac:spMkLst>
        </pc:spChg>
        <pc:spChg chg="del">
          <ac:chgData name="Jackie Mazariego" userId="2faba44b-99b5-4cd8-9a9f-ddbb6dc0c43a" providerId="ADAL" clId="{21C71768-C0C4-4856-BC98-B2520441F9D8}" dt="2021-04-23T18:20:47.268" v="1084" actId="26606"/>
          <ac:spMkLst>
            <pc:docMk/>
            <pc:sldMk cId="3249880834" sldId="278"/>
            <ac:spMk id="26" creationId="{D74A4382-E3AD-430A-9A1F-DFA3E0E77A7D}"/>
          </ac:spMkLst>
        </pc:spChg>
        <pc:spChg chg="del">
          <ac:chgData name="Jackie Mazariego" userId="2faba44b-99b5-4cd8-9a9f-ddbb6dc0c43a" providerId="ADAL" clId="{21C71768-C0C4-4856-BC98-B2520441F9D8}" dt="2021-04-23T18:20:47.268" v="1084" actId="26606"/>
          <ac:spMkLst>
            <pc:docMk/>
            <pc:sldMk cId="3249880834" sldId="278"/>
            <ac:spMk id="28" creationId="{79F40191-0F44-4FD1-82CC-ACB507C14BE6}"/>
          </ac:spMkLst>
        </pc:spChg>
        <pc:spChg chg="add del">
          <ac:chgData name="Jackie Mazariego" userId="2faba44b-99b5-4cd8-9a9f-ddbb6dc0c43a" providerId="ADAL" clId="{21C71768-C0C4-4856-BC98-B2520441F9D8}" dt="2021-05-07T16:01:13.167" v="1479" actId="26606"/>
          <ac:spMkLst>
            <pc:docMk/>
            <pc:sldMk cId="3249880834" sldId="278"/>
            <ac:spMk id="33" creationId="{5A59F003-E00A-43F9-91DC-CC54E3B87466}"/>
          </ac:spMkLst>
        </pc:spChg>
        <pc:spChg chg="add del">
          <ac:chgData name="Jackie Mazariego" userId="2faba44b-99b5-4cd8-9a9f-ddbb6dc0c43a" providerId="ADAL" clId="{21C71768-C0C4-4856-BC98-B2520441F9D8}" dt="2021-05-07T16:01:13.167" v="1479" actId="26606"/>
          <ac:spMkLst>
            <pc:docMk/>
            <pc:sldMk cId="3249880834" sldId="278"/>
            <ac:spMk id="35" creationId="{D74A4382-E3AD-430A-9A1F-DFA3E0E77A7D}"/>
          </ac:spMkLst>
        </pc:spChg>
        <pc:spChg chg="add del">
          <ac:chgData name="Jackie Mazariego" userId="2faba44b-99b5-4cd8-9a9f-ddbb6dc0c43a" providerId="ADAL" clId="{21C71768-C0C4-4856-BC98-B2520441F9D8}" dt="2021-05-07T16:01:13.167" v="1479" actId="26606"/>
          <ac:spMkLst>
            <pc:docMk/>
            <pc:sldMk cId="3249880834" sldId="278"/>
            <ac:spMk id="37" creationId="{79F40191-0F44-4FD1-82CC-ACB507C14BE6}"/>
          </ac:spMkLst>
        </pc:spChg>
        <pc:spChg chg="add del">
          <ac:chgData name="Jackie Mazariego" userId="2faba44b-99b5-4cd8-9a9f-ddbb6dc0c43a" providerId="ADAL" clId="{21C71768-C0C4-4856-BC98-B2520441F9D8}" dt="2021-05-07T16:01:13.151" v="1478" actId="26606"/>
          <ac:spMkLst>
            <pc:docMk/>
            <pc:sldMk cId="3249880834" sldId="278"/>
            <ac:spMk id="42" creationId="{7B51B11D-BBCD-47C7-A599-1EDA2F22FE08}"/>
          </ac:spMkLst>
        </pc:spChg>
        <pc:spChg chg="add">
          <ac:chgData name="Jackie Mazariego" userId="2faba44b-99b5-4cd8-9a9f-ddbb6dc0c43a" providerId="ADAL" clId="{21C71768-C0C4-4856-BC98-B2520441F9D8}" dt="2021-05-07T16:01:13.167" v="1479" actId="26606"/>
          <ac:spMkLst>
            <pc:docMk/>
            <pc:sldMk cId="3249880834" sldId="278"/>
            <ac:spMk id="46" creationId="{7F7D7B8D-EF99-4CA1-AB1E-4C0C047409F5}"/>
          </ac:spMkLst>
        </pc:spChg>
        <pc:picChg chg="del">
          <ac:chgData name="Jackie Mazariego" userId="2faba44b-99b5-4cd8-9a9f-ddbb6dc0c43a" providerId="ADAL" clId="{21C71768-C0C4-4856-BC98-B2520441F9D8}" dt="2021-04-23T18:20:27.167" v="1080" actId="478"/>
          <ac:picMkLst>
            <pc:docMk/>
            <pc:sldMk cId="3249880834" sldId="278"/>
            <ac:picMk id="7" creationId="{324C22E6-E154-4D7E-A03B-3F759DA6DCE6}"/>
          </ac:picMkLst>
        </pc:picChg>
        <pc:picChg chg="add del mod ord">
          <ac:chgData name="Jackie Mazariego" userId="2faba44b-99b5-4cd8-9a9f-ddbb6dc0c43a" providerId="ADAL" clId="{21C71768-C0C4-4856-BC98-B2520441F9D8}" dt="2021-05-07T16:00:59.262" v="1475" actId="478"/>
          <ac:picMkLst>
            <pc:docMk/>
            <pc:sldMk cId="3249880834" sldId="278"/>
            <ac:picMk id="9" creationId="{33D31988-B280-4096-B85A-44A1C475EE83}"/>
          </ac:picMkLst>
        </pc:picChg>
        <pc:picChg chg="add mod ord">
          <ac:chgData name="Jackie Mazariego" userId="2faba44b-99b5-4cd8-9a9f-ddbb6dc0c43a" providerId="ADAL" clId="{21C71768-C0C4-4856-BC98-B2520441F9D8}" dt="2021-05-07T16:01:13.167" v="1479" actId="26606"/>
          <ac:picMkLst>
            <pc:docMk/>
            <pc:sldMk cId="3249880834" sldId="278"/>
            <ac:picMk id="10" creationId="{3D068811-AE5B-4C6C-B1F1-87B72D5E59DC}"/>
          </ac:picMkLst>
        </pc:picChg>
        <pc:cxnChg chg="add del">
          <ac:chgData name="Jackie Mazariego" userId="2faba44b-99b5-4cd8-9a9f-ddbb6dc0c43a" providerId="ADAL" clId="{21C71768-C0C4-4856-BC98-B2520441F9D8}" dt="2021-05-07T16:01:13.151" v="1478" actId="26606"/>
          <ac:cxnSpMkLst>
            <pc:docMk/>
            <pc:sldMk cId="3249880834" sldId="278"/>
            <ac:cxnSpMk id="44" creationId="{6A810F53-4CAC-492E-A2F9-C147AA509B57}"/>
          </ac:cxnSpMkLst>
        </pc:cxnChg>
      </pc:sldChg>
      <pc:sldChg chg="addSp delSp modSp mod">
        <pc:chgData name="Jackie Mazariego" userId="2faba44b-99b5-4cd8-9a9f-ddbb6dc0c43a" providerId="ADAL" clId="{21C71768-C0C4-4856-BC98-B2520441F9D8}" dt="2021-04-30T20:50:26.194" v="1337" actId="478"/>
        <pc:sldMkLst>
          <pc:docMk/>
          <pc:sldMk cId="876604497" sldId="280"/>
        </pc:sldMkLst>
        <pc:spChg chg="mod">
          <ac:chgData name="Jackie Mazariego" userId="2faba44b-99b5-4cd8-9a9f-ddbb6dc0c43a" providerId="ADAL" clId="{21C71768-C0C4-4856-BC98-B2520441F9D8}" dt="2021-04-30T20:50:25.718" v="1334" actId="26606"/>
          <ac:spMkLst>
            <pc:docMk/>
            <pc:sldMk cId="876604497" sldId="280"/>
            <ac:spMk id="2" creationId="{6DB47EAF-96EE-479B-A59A-070504EF6D77}"/>
          </ac:spMkLst>
        </pc:spChg>
        <pc:spChg chg="mod">
          <ac:chgData name="Jackie Mazariego" userId="2faba44b-99b5-4cd8-9a9f-ddbb6dc0c43a" providerId="ADAL" clId="{21C71768-C0C4-4856-BC98-B2520441F9D8}" dt="2021-04-30T20:50:25.718" v="1334" actId="26606"/>
          <ac:spMkLst>
            <pc:docMk/>
            <pc:sldMk cId="876604497" sldId="280"/>
            <ac:spMk id="3" creationId="{74D528DA-DD43-4A6B-832E-2BB51B7472BF}"/>
          </ac:spMkLst>
        </pc:spChg>
        <pc:spChg chg="mod">
          <ac:chgData name="Jackie Mazariego" userId="2faba44b-99b5-4cd8-9a9f-ddbb6dc0c43a" providerId="ADAL" clId="{21C71768-C0C4-4856-BC98-B2520441F9D8}" dt="2021-04-30T20:50:25.718" v="1334" actId="26606"/>
          <ac:spMkLst>
            <pc:docMk/>
            <pc:sldMk cId="876604497" sldId="280"/>
            <ac:spMk id="4" creationId="{742F95DC-7EF5-4EB3-98D6-FD2CA7098A12}"/>
          </ac:spMkLst>
        </pc:spChg>
        <pc:spChg chg="mod">
          <ac:chgData name="Jackie Mazariego" userId="2faba44b-99b5-4cd8-9a9f-ddbb6dc0c43a" providerId="ADAL" clId="{21C71768-C0C4-4856-BC98-B2520441F9D8}" dt="2021-04-30T20:50:25.718" v="1334" actId="26606"/>
          <ac:spMkLst>
            <pc:docMk/>
            <pc:sldMk cId="876604497" sldId="280"/>
            <ac:spMk id="5" creationId="{A0148959-F9DE-4C9B-8976-5DD7F750D4D7}"/>
          </ac:spMkLst>
        </pc:spChg>
        <pc:spChg chg="del">
          <ac:chgData name="Jackie Mazariego" userId="2faba44b-99b5-4cd8-9a9f-ddbb6dc0c43a" providerId="ADAL" clId="{21C71768-C0C4-4856-BC98-B2520441F9D8}" dt="2021-04-14T14:45:20.205" v="533" actId="478"/>
          <ac:spMkLst>
            <pc:docMk/>
            <pc:sldMk cId="876604497" sldId="280"/>
            <ac:spMk id="8" creationId="{BE61B00E-C54A-47C9-9A67-C1876CFAF056}"/>
          </ac:spMkLst>
        </pc:spChg>
        <pc:spChg chg="add del mod">
          <ac:chgData name="Jackie Mazariego" userId="2faba44b-99b5-4cd8-9a9f-ddbb6dc0c43a" providerId="ADAL" clId="{21C71768-C0C4-4856-BC98-B2520441F9D8}" dt="2021-04-30T20:50:25.954" v="1336" actId="931"/>
          <ac:spMkLst>
            <pc:docMk/>
            <pc:sldMk cId="876604497" sldId="280"/>
            <ac:spMk id="9" creationId="{FF754DD4-68ED-4CC3-9917-18D566F3FA3C}"/>
          </ac:spMkLst>
        </pc:spChg>
        <pc:spChg chg="add del">
          <ac:chgData name="Jackie Mazariego" userId="2faba44b-99b5-4cd8-9a9f-ddbb6dc0c43a" providerId="ADAL" clId="{21C71768-C0C4-4856-BC98-B2520441F9D8}" dt="2021-04-30T20:50:25.718" v="1334" actId="26606"/>
          <ac:spMkLst>
            <pc:docMk/>
            <pc:sldMk cId="876604497" sldId="280"/>
            <ac:spMk id="20" creationId="{560AFAAC-EA6C-45A9-9E03-C9C9F0193B4F}"/>
          </ac:spMkLst>
        </pc:spChg>
        <pc:spChg chg="add del">
          <ac:chgData name="Jackie Mazariego" userId="2faba44b-99b5-4cd8-9a9f-ddbb6dc0c43a" providerId="ADAL" clId="{21C71768-C0C4-4856-BC98-B2520441F9D8}" dt="2021-04-30T20:50:25.718" v="1334" actId="26606"/>
          <ac:spMkLst>
            <pc:docMk/>
            <pc:sldMk cId="876604497" sldId="280"/>
            <ac:spMk id="21" creationId="{83549E37-C86B-4401-90BD-D8BF83859F14}"/>
          </ac:spMkLst>
        </pc:spChg>
        <pc:spChg chg="add del">
          <ac:chgData name="Jackie Mazariego" userId="2faba44b-99b5-4cd8-9a9f-ddbb6dc0c43a" providerId="ADAL" clId="{21C71768-C0C4-4856-BC98-B2520441F9D8}" dt="2021-04-30T20:50:25.718" v="1334" actId="26606"/>
          <ac:spMkLst>
            <pc:docMk/>
            <pc:sldMk cId="876604497" sldId="280"/>
            <ac:spMk id="22" creationId="{8A17784E-76D8-4521-A77D-0D2EBB923004}"/>
          </ac:spMkLst>
        </pc:spChg>
        <pc:spChg chg="add del">
          <ac:chgData name="Jackie Mazariego" userId="2faba44b-99b5-4cd8-9a9f-ddbb6dc0c43a" providerId="ADAL" clId="{21C71768-C0C4-4856-BC98-B2520441F9D8}" dt="2021-04-30T20:47:35.379" v="1313" actId="26606"/>
          <ac:spMkLst>
            <pc:docMk/>
            <pc:sldMk cId="876604497" sldId="280"/>
            <ac:spMk id="23" creationId="{F94AA2BD-2E3F-4B1D-8127-5744B8115311}"/>
          </ac:spMkLst>
        </pc:spChg>
        <pc:spChg chg="add del">
          <ac:chgData name="Jackie Mazariego" userId="2faba44b-99b5-4cd8-9a9f-ddbb6dc0c43a" providerId="ADAL" clId="{21C71768-C0C4-4856-BC98-B2520441F9D8}" dt="2021-04-30T20:47:35.379" v="1313" actId="26606"/>
          <ac:spMkLst>
            <pc:docMk/>
            <pc:sldMk cId="876604497" sldId="280"/>
            <ac:spMk id="25" creationId="{4BD02261-2DC8-4AA8-9E16-7751AE892445}"/>
          </ac:spMkLst>
        </pc:spChg>
        <pc:spChg chg="add del">
          <ac:chgData name="Jackie Mazariego" userId="2faba44b-99b5-4cd8-9a9f-ddbb6dc0c43a" providerId="ADAL" clId="{21C71768-C0C4-4856-BC98-B2520441F9D8}" dt="2021-04-30T20:47:35.379" v="1313" actId="26606"/>
          <ac:spMkLst>
            <pc:docMk/>
            <pc:sldMk cId="876604497" sldId="280"/>
            <ac:spMk id="27" creationId="{3D752CF2-2291-40B5-B462-C17B174C10BC}"/>
          </ac:spMkLst>
        </pc:spChg>
        <pc:spChg chg="add del">
          <ac:chgData name="Jackie Mazariego" userId="2faba44b-99b5-4cd8-9a9f-ddbb6dc0c43a" providerId="ADAL" clId="{21C71768-C0C4-4856-BC98-B2520441F9D8}" dt="2021-04-30T20:50:25.718" v="1334" actId="26606"/>
          <ac:spMkLst>
            <pc:docMk/>
            <pc:sldMk cId="876604497" sldId="280"/>
            <ac:spMk id="29" creationId="{C0036C6B-F09C-4EAB-AE02-8D056EE74856}"/>
          </ac:spMkLst>
        </pc:spChg>
        <pc:spChg chg="add del">
          <ac:chgData name="Jackie Mazariego" userId="2faba44b-99b5-4cd8-9a9f-ddbb6dc0c43a" providerId="ADAL" clId="{21C71768-C0C4-4856-BC98-B2520441F9D8}" dt="2021-04-30T20:50:25.718" v="1334" actId="26606"/>
          <ac:spMkLst>
            <pc:docMk/>
            <pc:sldMk cId="876604497" sldId="280"/>
            <ac:spMk id="31" creationId="{FC8D5885-2804-4D3C-BE31-902E4D3279B0}"/>
          </ac:spMkLst>
        </pc:spChg>
        <pc:picChg chg="add del mod ord">
          <ac:chgData name="Jackie Mazariego" userId="2faba44b-99b5-4cd8-9a9f-ddbb6dc0c43a" providerId="ADAL" clId="{21C71768-C0C4-4856-BC98-B2520441F9D8}" dt="2021-04-30T20:50:26.194" v="1337" actId="478"/>
          <ac:picMkLst>
            <pc:docMk/>
            <pc:sldMk cId="876604497" sldId="280"/>
            <ac:picMk id="7" creationId="{B80CECEC-A877-4E8C-AC04-A57058C6FACE}"/>
          </ac:picMkLst>
        </pc:picChg>
        <pc:picChg chg="add del mod ord">
          <ac:chgData name="Jackie Mazariego" userId="2faba44b-99b5-4cd8-9a9f-ddbb6dc0c43a" providerId="ADAL" clId="{21C71768-C0C4-4856-BC98-B2520441F9D8}" dt="2021-04-30T20:50:25.954" v="1336" actId="931"/>
          <ac:picMkLst>
            <pc:docMk/>
            <pc:sldMk cId="876604497" sldId="280"/>
            <ac:picMk id="8" creationId="{B08EBC69-2C7A-4DF4-AE02-21CFDFDBD0F7}"/>
          </ac:picMkLst>
        </pc:picChg>
        <pc:picChg chg="add del">
          <ac:chgData name="Jackie Mazariego" userId="2faba44b-99b5-4cd8-9a9f-ddbb6dc0c43a" providerId="ADAL" clId="{21C71768-C0C4-4856-BC98-B2520441F9D8}" dt="2021-04-30T20:50:25.718" v="1334" actId="26606"/>
          <ac:picMkLst>
            <pc:docMk/>
            <pc:sldMk cId="876604497" sldId="280"/>
            <ac:picMk id="18" creationId="{54DDEBDD-D8BD-41A6-8A0D-B00E3768B0F9}"/>
          </ac:picMkLst>
        </pc:picChg>
      </pc:sldChg>
      <pc:sldChg chg="addSp delSp modSp mod">
        <pc:chgData name="Jackie Mazariego" userId="2faba44b-99b5-4cd8-9a9f-ddbb6dc0c43a" providerId="ADAL" clId="{21C71768-C0C4-4856-BC98-B2520441F9D8}" dt="2021-05-07T16:02:54.813" v="1487" actId="2711"/>
        <pc:sldMkLst>
          <pc:docMk/>
          <pc:sldMk cId="2044491456" sldId="281"/>
        </pc:sldMkLst>
        <pc:spChg chg="mod">
          <ac:chgData name="Jackie Mazariego" userId="2faba44b-99b5-4cd8-9a9f-ddbb6dc0c43a" providerId="ADAL" clId="{21C71768-C0C4-4856-BC98-B2520441F9D8}" dt="2021-05-07T15:56:23.254" v="1457" actId="120"/>
          <ac:spMkLst>
            <pc:docMk/>
            <pc:sldMk cId="2044491456" sldId="281"/>
            <ac:spMk id="2" creationId="{5DA8384A-27C9-4BB3-B13F-6F4A00B2D323}"/>
          </ac:spMkLst>
        </pc:spChg>
        <pc:spChg chg="mod">
          <ac:chgData name="Jackie Mazariego" userId="2faba44b-99b5-4cd8-9a9f-ddbb6dc0c43a" providerId="ADAL" clId="{21C71768-C0C4-4856-BC98-B2520441F9D8}" dt="2021-05-07T15:56:11.143" v="1455" actId="26606"/>
          <ac:spMkLst>
            <pc:docMk/>
            <pc:sldMk cId="2044491456" sldId="281"/>
            <ac:spMk id="3" creationId="{27F84F57-E66F-4E4B-8ADE-BB258CD11AA3}"/>
          </ac:spMkLst>
        </pc:spChg>
        <pc:spChg chg="mod">
          <ac:chgData name="Jackie Mazariego" userId="2faba44b-99b5-4cd8-9a9f-ddbb6dc0c43a" providerId="ADAL" clId="{21C71768-C0C4-4856-BC98-B2520441F9D8}" dt="2021-05-07T16:02:54.813" v="1487" actId="2711"/>
          <ac:spMkLst>
            <pc:docMk/>
            <pc:sldMk cId="2044491456" sldId="281"/>
            <ac:spMk id="4" creationId="{D4A5F2FD-075C-49E4-8984-FB3BE94C8BC8}"/>
          </ac:spMkLst>
        </pc:spChg>
        <pc:spChg chg="mod">
          <ac:chgData name="Jackie Mazariego" userId="2faba44b-99b5-4cd8-9a9f-ddbb6dc0c43a" providerId="ADAL" clId="{21C71768-C0C4-4856-BC98-B2520441F9D8}" dt="2021-05-07T16:02:54.813" v="1487" actId="2711"/>
          <ac:spMkLst>
            <pc:docMk/>
            <pc:sldMk cId="2044491456" sldId="281"/>
            <ac:spMk id="5" creationId="{D9EDBDE0-0AC5-4E71-9BC1-61074388DF0D}"/>
          </ac:spMkLst>
        </pc:spChg>
        <pc:spChg chg="add del mod">
          <ac:chgData name="Jackie Mazariego" userId="2faba44b-99b5-4cd8-9a9f-ddbb6dc0c43a" providerId="ADAL" clId="{21C71768-C0C4-4856-BC98-B2520441F9D8}" dt="2021-05-07T15:56:19.884" v="1456" actId="478"/>
          <ac:spMkLst>
            <pc:docMk/>
            <pc:sldMk cId="2044491456" sldId="281"/>
            <ac:spMk id="8" creationId="{0D112E14-00B8-4834-8992-204704725C23}"/>
          </ac:spMkLst>
        </pc:spChg>
        <pc:spChg chg="del">
          <ac:chgData name="Jackie Mazariego" userId="2faba44b-99b5-4cd8-9a9f-ddbb6dc0c43a" providerId="ADAL" clId="{21C71768-C0C4-4856-BC98-B2520441F9D8}" dt="2021-04-14T14:25:08.703" v="372" actId="478"/>
          <ac:spMkLst>
            <pc:docMk/>
            <pc:sldMk cId="2044491456" sldId="281"/>
            <ac:spMk id="14" creationId="{4744E2E5-7BB5-4056-B62C-6859E12F20F5}"/>
          </ac:spMkLst>
        </pc:spChg>
        <pc:spChg chg="del">
          <ac:chgData name="Jackie Mazariego" userId="2faba44b-99b5-4cd8-9a9f-ddbb6dc0c43a" providerId="ADAL" clId="{21C71768-C0C4-4856-BC98-B2520441F9D8}" dt="2021-05-07T15:56:11.143" v="1455" actId="26606"/>
          <ac:spMkLst>
            <pc:docMk/>
            <pc:sldMk cId="2044491456" sldId="281"/>
            <ac:spMk id="28" creationId="{A061BA2E-A388-41C5-B73A-B0FEB6B1029D}"/>
          </ac:spMkLst>
        </pc:spChg>
        <pc:spChg chg="del">
          <ac:chgData name="Jackie Mazariego" userId="2faba44b-99b5-4cd8-9a9f-ddbb6dc0c43a" providerId="ADAL" clId="{21C71768-C0C4-4856-BC98-B2520441F9D8}" dt="2021-05-07T15:56:11.143" v="1455" actId="26606"/>
          <ac:spMkLst>
            <pc:docMk/>
            <pc:sldMk cId="2044491456" sldId="281"/>
            <ac:spMk id="30" creationId="{76E192A2-3ED3-4081-8A86-A22B5114178F}"/>
          </ac:spMkLst>
        </pc:spChg>
        <pc:spChg chg="del">
          <ac:chgData name="Jackie Mazariego" userId="2faba44b-99b5-4cd8-9a9f-ddbb6dc0c43a" providerId="ADAL" clId="{21C71768-C0C4-4856-BC98-B2520441F9D8}" dt="2021-05-07T15:56:11.143" v="1455" actId="26606"/>
          <ac:spMkLst>
            <pc:docMk/>
            <pc:sldMk cId="2044491456" sldId="281"/>
            <ac:spMk id="32" creationId="{79F40191-0F44-4FD1-82CC-ACB507C14BE6}"/>
          </ac:spMkLst>
        </pc:spChg>
        <pc:spChg chg="add">
          <ac:chgData name="Jackie Mazariego" userId="2faba44b-99b5-4cd8-9a9f-ddbb6dc0c43a" providerId="ADAL" clId="{21C71768-C0C4-4856-BC98-B2520441F9D8}" dt="2021-05-07T15:56:11.143" v="1455" actId="26606"/>
          <ac:spMkLst>
            <pc:docMk/>
            <pc:sldMk cId="2044491456" sldId="281"/>
            <ac:spMk id="37" creationId="{7F7D7B8D-EF99-4CA1-AB1E-4C0C047409F5}"/>
          </ac:spMkLst>
        </pc:spChg>
        <pc:picChg chg="add mod ord">
          <ac:chgData name="Jackie Mazariego" userId="2faba44b-99b5-4cd8-9a9f-ddbb6dc0c43a" providerId="ADAL" clId="{21C71768-C0C4-4856-BC98-B2520441F9D8}" dt="2021-05-07T15:56:11.143" v="1455" actId="26606"/>
          <ac:picMkLst>
            <pc:docMk/>
            <pc:sldMk cId="2044491456" sldId="281"/>
            <ac:picMk id="7" creationId="{9FD214A4-997B-4470-ADED-A0AD75E56DED}"/>
          </ac:picMkLst>
        </pc:picChg>
        <pc:picChg chg="del">
          <ac:chgData name="Jackie Mazariego" userId="2faba44b-99b5-4cd8-9a9f-ddbb6dc0c43a" providerId="ADAL" clId="{21C71768-C0C4-4856-BC98-B2520441F9D8}" dt="2021-05-07T15:54:57.969" v="1445" actId="478"/>
          <ac:picMkLst>
            <pc:docMk/>
            <pc:sldMk cId="2044491456" sldId="281"/>
            <ac:picMk id="13" creationId="{61A3AA34-5855-4FA0-8101-00D8FB74B07E}"/>
          </ac:picMkLst>
        </pc:picChg>
        <pc:picChg chg="del">
          <ac:chgData name="Jackie Mazariego" userId="2faba44b-99b5-4cd8-9a9f-ddbb6dc0c43a" providerId="ADAL" clId="{21C71768-C0C4-4856-BC98-B2520441F9D8}" dt="2021-05-07T15:54:59.033" v="1446" actId="478"/>
          <ac:picMkLst>
            <pc:docMk/>
            <pc:sldMk cId="2044491456" sldId="281"/>
            <ac:picMk id="16" creationId="{D85B07AC-34A1-4092-8ED2-53FA9CD3BDAD}"/>
          </ac:picMkLst>
        </pc:picChg>
      </pc:sldChg>
      <pc:sldChg chg="addSp delSp modSp mod">
        <pc:chgData name="Jackie Mazariego" userId="2faba44b-99b5-4cd8-9a9f-ddbb6dc0c43a" providerId="ADAL" clId="{21C71768-C0C4-4856-BC98-B2520441F9D8}" dt="2021-05-07T15:54:37.672" v="1444" actId="478"/>
        <pc:sldMkLst>
          <pc:docMk/>
          <pc:sldMk cId="1480783624" sldId="282"/>
        </pc:sldMkLst>
        <pc:spChg chg="mod">
          <ac:chgData name="Jackie Mazariego" userId="2faba44b-99b5-4cd8-9a9f-ddbb6dc0c43a" providerId="ADAL" clId="{21C71768-C0C4-4856-BC98-B2520441F9D8}" dt="2021-05-07T15:54:34.686" v="1443" actId="26606"/>
          <ac:spMkLst>
            <pc:docMk/>
            <pc:sldMk cId="1480783624" sldId="282"/>
            <ac:spMk id="2" creationId="{2AAB8611-B815-4877-8412-8E0A50727E3D}"/>
          </ac:spMkLst>
        </pc:spChg>
        <pc:spChg chg="mod">
          <ac:chgData name="Jackie Mazariego" userId="2faba44b-99b5-4cd8-9a9f-ddbb6dc0c43a" providerId="ADAL" clId="{21C71768-C0C4-4856-BC98-B2520441F9D8}" dt="2021-05-07T15:54:34.686" v="1443" actId="26606"/>
          <ac:spMkLst>
            <pc:docMk/>
            <pc:sldMk cId="1480783624" sldId="282"/>
            <ac:spMk id="3" creationId="{6DCC48D9-7940-40A8-BB40-0CFBC1ABA2C6}"/>
          </ac:spMkLst>
        </pc:spChg>
        <pc:spChg chg="mod">
          <ac:chgData name="Jackie Mazariego" userId="2faba44b-99b5-4cd8-9a9f-ddbb6dc0c43a" providerId="ADAL" clId="{21C71768-C0C4-4856-BC98-B2520441F9D8}" dt="2021-04-14T14:24:00.579" v="361" actId="2711"/>
          <ac:spMkLst>
            <pc:docMk/>
            <pc:sldMk cId="1480783624" sldId="282"/>
            <ac:spMk id="4" creationId="{7BC079BB-3DE6-47F3-998A-EA483492CD24}"/>
          </ac:spMkLst>
        </pc:spChg>
        <pc:spChg chg="mod">
          <ac:chgData name="Jackie Mazariego" userId="2faba44b-99b5-4cd8-9a9f-ddbb6dc0c43a" providerId="ADAL" clId="{21C71768-C0C4-4856-BC98-B2520441F9D8}" dt="2021-04-14T14:24:00.579" v="361" actId="2711"/>
          <ac:spMkLst>
            <pc:docMk/>
            <pc:sldMk cId="1480783624" sldId="282"/>
            <ac:spMk id="5" creationId="{0629BA15-AEB5-40C8-84B2-638C851C0653}"/>
          </ac:spMkLst>
        </pc:spChg>
        <pc:spChg chg="del">
          <ac:chgData name="Jackie Mazariego" userId="2faba44b-99b5-4cd8-9a9f-ddbb6dc0c43a" providerId="ADAL" clId="{21C71768-C0C4-4856-BC98-B2520441F9D8}" dt="2021-04-14T14:23:50.945" v="359" actId="478"/>
          <ac:spMkLst>
            <pc:docMk/>
            <pc:sldMk cId="1480783624" sldId="282"/>
            <ac:spMk id="8" creationId="{C8065D18-02F3-4883-8A15-E861713A0CB7}"/>
          </ac:spMkLst>
        </pc:spChg>
        <pc:spChg chg="add del mod">
          <ac:chgData name="Jackie Mazariego" userId="2faba44b-99b5-4cd8-9a9f-ddbb6dc0c43a" providerId="ADAL" clId="{21C71768-C0C4-4856-BC98-B2520441F9D8}" dt="2021-05-07T15:54:37.672" v="1444" actId="478"/>
          <ac:spMkLst>
            <pc:docMk/>
            <pc:sldMk cId="1480783624" sldId="282"/>
            <ac:spMk id="9" creationId="{BAC49ED6-FD4F-4873-854E-9B6A88A4B08C}"/>
          </ac:spMkLst>
        </pc:spChg>
        <pc:spChg chg="add">
          <ac:chgData name="Jackie Mazariego" userId="2faba44b-99b5-4cd8-9a9f-ddbb6dc0c43a" providerId="ADAL" clId="{21C71768-C0C4-4856-BC98-B2520441F9D8}" dt="2021-05-07T15:54:34.686" v="1443" actId="26606"/>
          <ac:spMkLst>
            <pc:docMk/>
            <pc:sldMk cId="1480783624" sldId="282"/>
            <ac:spMk id="23" creationId="{49CD2D09-B1BB-4DF5-9E1C-3D21B21EDEFD}"/>
          </ac:spMkLst>
        </pc:spChg>
        <pc:spChg chg="add">
          <ac:chgData name="Jackie Mazariego" userId="2faba44b-99b5-4cd8-9a9f-ddbb6dc0c43a" providerId="ADAL" clId="{21C71768-C0C4-4856-BC98-B2520441F9D8}" dt="2021-05-07T15:54:34.686" v="1443" actId="26606"/>
          <ac:spMkLst>
            <pc:docMk/>
            <pc:sldMk cId="1480783624" sldId="282"/>
            <ac:spMk id="27" creationId="{967C29FE-FD32-4AFB-AD20-DBDF5864B2D8}"/>
          </ac:spMkLst>
        </pc:spChg>
        <pc:picChg chg="del">
          <ac:chgData name="Jackie Mazariego" userId="2faba44b-99b5-4cd8-9a9f-ddbb6dc0c43a" providerId="ADAL" clId="{21C71768-C0C4-4856-BC98-B2520441F9D8}" dt="2021-05-07T15:54:11.897" v="1439" actId="478"/>
          <ac:picMkLst>
            <pc:docMk/>
            <pc:sldMk cId="1480783624" sldId="282"/>
            <ac:picMk id="7" creationId="{17E9D345-905C-42C7-A47F-C5D3A8A8238E}"/>
          </ac:picMkLst>
        </pc:picChg>
        <pc:picChg chg="add mod ord">
          <ac:chgData name="Jackie Mazariego" userId="2faba44b-99b5-4cd8-9a9f-ddbb6dc0c43a" providerId="ADAL" clId="{21C71768-C0C4-4856-BC98-B2520441F9D8}" dt="2021-05-07T15:54:34.686" v="1443" actId="26606"/>
          <ac:picMkLst>
            <pc:docMk/>
            <pc:sldMk cId="1480783624" sldId="282"/>
            <ac:picMk id="8" creationId="{452EA8E2-0FB6-4F02-85B3-DF8F8BF92FCE}"/>
          </ac:picMkLst>
        </pc:picChg>
        <pc:picChg chg="del">
          <ac:chgData name="Jackie Mazariego" userId="2faba44b-99b5-4cd8-9a9f-ddbb6dc0c43a" providerId="ADAL" clId="{21C71768-C0C4-4856-BC98-B2520441F9D8}" dt="2021-05-07T15:54:34.686" v="1443" actId="26606"/>
          <ac:picMkLst>
            <pc:docMk/>
            <pc:sldMk cId="1480783624" sldId="282"/>
            <ac:picMk id="18" creationId="{54DDEBDD-D8BD-41A6-8A0D-B00E3768B0F9}"/>
          </ac:picMkLst>
        </pc:picChg>
        <pc:picChg chg="add">
          <ac:chgData name="Jackie Mazariego" userId="2faba44b-99b5-4cd8-9a9f-ddbb6dc0c43a" providerId="ADAL" clId="{21C71768-C0C4-4856-BC98-B2520441F9D8}" dt="2021-05-07T15:54:34.686" v="1443" actId="26606"/>
          <ac:picMkLst>
            <pc:docMk/>
            <pc:sldMk cId="1480783624" sldId="282"/>
            <ac:picMk id="25" creationId="{83355637-BA71-4F63-94C9-E77BF81BDFC0}"/>
          </ac:picMkLst>
        </pc:picChg>
      </pc:sldChg>
      <pc:sldChg chg="delSp modSp mod">
        <pc:chgData name="Jackie Mazariego" userId="2faba44b-99b5-4cd8-9a9f-ddbb6dc0c43a" providerId="ADAL" clId="{21C71768-C0C4-4856-BC98-B2520441F9D8}" dt="2021-04-14T14:26:03.405" v="389" actId="403"/>
        <pc:sldMkLst>
          <pc:docMk/>
          <pc:sldMk cId="1713078383" sldId="283"/>
        </pc:sldMkLst>
        <pc:spChg chg="mod">
          <ac:chgData name="Jackie Mazariego" userId="2faba44b-99b5-4cd8-9a9f-ddbb6dc0c43a" providerId="ADAL" clId="{21C71768-C0C4-4856-BC98-B2520441F9D8}" dt="2021-04-14T14:24:20.991" v="363" actId="2711"/>
          <ac:spMkLst>
            <pc:docMk/>
            <pc:sldMk cId="1713078383" sldId="283"/>
            <ac:spMk id="2" creationId="{67DDA73A-10A7-4D8B-BEC5-BEC46EACF3E2}"/>
          </ac:spMkLst>
        </pc:spChg>
        <pc:spChg chg="mod">
          <ac:chgData name="Jackie Mazariego" userId="2faba44b-99b5-4cd8-9a9f-ddbb6dc0c43a" providerId="ADAL" clId="{21C71768-C0C4-4856-BC98-B2520441F9D8}" dt="2021-04-14T14:26:03.405" v="389" actId="403"/>
          <ac:spMkLst>
            <pc:docMk/>
            <pc:sldMk cId="1713078383" sldId="283"/>
            <ac:spMk id="3" creationId="{25522065-C792-45F4-8305-68E83951065F}"/>
          </ac:spMkLst>
        </pc:spChg>
        <pc:spChg chg="mod">
          <ac:chgData name="Jackie Mazariego" userId="2faba44b-99b5-4cd8-9a9f-ddbb6dc0c43a" providerId="ADAL" clId="{21C71768-C0C4-4856-BC98-B2520441F9D8}" dt="2021-04-14T14:24:20.991" v="363" actId="2711"/>
          <ac:spMkLst>
            <pc:docMk/>
            <pc:sldMk cId="1713078383" sldId="283"/>
            <ac:spMk id="4" creationId="{21D46A48-F646-4138-A5CD-FE680E1A63D2}"/>
          </ac:spMkLst>
        </pc:spChg>
        <pc:spChg chg="mod">
          <ac:chgData name="Jackie Mazariego" userId="2faba44b-99b5-4cd8-9a9f-ddbb6dc0c43a" providerId="ADAL" clId="{21C71768-C0C4-4856-BC98-B2520441F9D8}" dt="2021-04-14T14:24:20.991" v="363" actId="2711"/>
          <ac:spMkLst>
            <pc:docMk/>
            <pc:sldMk cId="1713078383" sldId="283"/>
            <ac:spMk id="5" creationId="{61B887F7-09DA-4B90-ABC8-9C3085A3118F}"/>
          </ac:spMkLst>
        </pc:spChg>
        <pc:spChg chg="del">
          <ac:chgData name="Jackie Mazariego" userId="2faba44b-99b5-4cd8-9a9f-ddbb6dc0c43a" providerId="ADAL" clId="{21C71768-C0C4-4856-BC98-B2520441F9D8}" dt="2021-04-14T14:24:14.883" v="362" actId="478"/>
          <ac:spMkLst>
            <pc:docMk/>
            <pc:sldMk cId="1713078383" sldId="283"/>
            <ac:spMk id="11" creationId="{B05147BB-0B06-4814-BBB1-935ACA0B2A18}"/>
          </ac:spMkLst>
        </pc:spChg>
      </pc:sldChg>
      <pc:sldChg chg="addSp delSp modSp mod">
        <pc:chgData name="Jackie Mazariego" userId="2faba44b-99b5-4cd8-9a9f-ddbb6dc0c43a" providerId="ADAL" clId="{21C71768-C0C4-4856-BC98-B2520441F9D8}" dt="2021-05-07T15:51:44.136" v="1405" actId="478"/>
        <pc:sldMkLst>
          <pc:docMk/>
          <pc:sldMk cId="4179307806" sldId="284"/>
        </pc:sldMkLst>
        <pc:spChg chg="mod">
          <ac:chgData name="Jackie Mazariego" userId="2faba44b-99b5-4cd8-9a9f-ddbb6dc0c43a" providerId="ADAL" clId="{21C71768-C0C4-4856-BC98-B2520441F9D8}" dt="2021-05-07T15:50:37.366" v="1394" actId="26606"/>
          <ac:spMkLst>
            <pc:docMk/>
            <pc:sldMk cId="4179307806" sldId="284"/>
            <ac:spMk id="2" creationId="{2EEE4F03-F54B-44E6-8EC2-A817F51166CF}"/>
          </ac:spMkLst>
        </pc:spChg>
        <pc:spChg chg="mod">
          <ac:chgData name="Jackie Mazariego" userId="2faba44b-99b5-4cd8-9a9f-ddbb6dc0c43a" providerId="ADAL" clId="{21C71768-C0C4-4856-BC98-B2520441F9D8}" dt="2021-05-07T15:50:37.366" v="1394" actId="26606"/>
          <ac:spMkLst>
            <pc:docMk/>
            <pc:sldMk cId="4179307806" sldId="284"/>
            <ac:spMk id="3" creationId="{4640E0F6-A462-488F-9842-1831A1275F8A}"/>
          </ac:spMkLst>
        </pc:spChg>
        <pc:spChg chg="mod">
          <ac:chgData name="Jackie Mazariego" userId="2faba44b-99b5-4cd8-9a9f-ddbb6dc0c43a" providerId="ADAL" clId="{21C71768-C0C4-4856-BC98-B2520441F9D8}" dt="2021-05-07T15:50:12.545" v="1382" actId="26606"/>
          <ac:spMkLst>
            <pc:docMk/>
            <pc:sldMk cId="4179307806" sldId="284"/>
            <ac:spMk id="4" creationId="{6585981E-E216-456D-A36C-B548D0637F1B}"/>
          </ac:spMkLst>
        </pc:spChg>
        <pc:spChg chg="mod">
          <ac:chgData name="Jackie Mazariego" userId="2faba44b-99b5-4cd8-9a9f-ddbb6dc0c43a" providerId="ADAL" clId="{21C71768-C0C4-4856-BC98-B2520441F9D8}" dt="2021-05-07T15:50:12.545" v="1382" actId="26606"/>
          <ac:spMkLst>
            <pc:docMk/>
            <pc:sldMk cId="4179307806" sldId="284"/>
            <ac:spMk id="5" creationId="{35C3C521-AF11-4C78-A7B9-DE71B9D75CA2}"/>
          </ac:spMkLst>
        </pc:spChg>
        <pc:spChg chg="del mod">
          <ac:chgData name="Jackie Mazariego" userId="2faba44b-99b5-4cd8-9a9f-ddbb6dc0c43a" providerId="ADAL" clId="{21C71768-C0C4-4856-BC98-B2520441F9D8}" dt="2021-04-14T14:18:24.818" v="248" actId="478"/>
          <ac:spMkLst>
            <pc:docMk/>
            <pc:sldMk cId="4179307806" sldId="284"/>
            <ac:spMk id="8" creationId="{11C016B0-439A-43CD-AFCB-0AB27CB472B0}"/>
          </ac:spMkLst>
        </pc:spChg>
        <pc:spChg chg="add del mod">
          <ac:chgData name="Jackie Mazariego" userId="2faba44b-99b5-4cd8-9a9f-ddbb6dc0c43a" providerId="ADAL" clId="{21C71768-C0C4-4856-BC98-B2520441F9D8}" dt="2021-05-07T15:50:12.999" v="1384" actId="931"/>
          <ac:spMkLst>
            <pc:docMk/>
            <pc:sldMk cId="4179307806" sldId="284"/>
            <ac:spMk id="9" creationId="{D0901B54-CA40-40E1-B5DA-31099AF8FDD7}"/>
          </ac:spMkLst>
        </pc:spChg>
        <pc:spChg chg="add del mod">
          <ac:chgData name="Jackie Mazariego" userId="2faba44b-99b5-4cd8-9a9f-ddbb6dc0c43a" providerId="ADAL" clId="{21C71768-C0C4-4856-BC98-B2520441F9D8}" dt="2021-05-07T15:51:44.136" v="1405" actId="478"/>
          <ac:spMkLst>
            <pc:docMk/>
            <pc:sldMk cId="4179307806" sldId="284"/>
            <ac:spMk id="12" creationId="{62FC415B-7F9F-4CC7-B436-D2139500CF60}"/>
          </ac:spMkLst>
        </pc:spChg>
        <pc:spChg chg="add del">
          <ac:chgData name="Jackie Mazariego" userId="2faba44b-99b5-4cd8-9a9f-ddbb6dc0c43a" providerId="ADAL" clId="{21C71768-C0C4-4856-BC98-B2520441F9D8}" dt="2021-05-07T15:49:48.980" v="1378" actId="26606"/>
          <ac:spMkLst>
            <pc:docMk/>
            <pc:sldMk cId="4179307806" sldId="284"/>
            <ac:spMk id="18" creationId="{99192C51-B764-4A9B-9587-5EF8B628B8D9}"/>
          </ac:spMkLst>
        </pc:spChg>
        <pc:spChg chg="add del">
          <ac:chgData name="Jackie Mazariego" userId="2faba44b-99b5-4cd8-9a9f-ddbb6dc0c43a" providerId="ADAL" clId="{21C71768-C0C4-4856-BC98-B2520441F9D8}" dt="2021-05-07T15:50:12.545" v="1382" actId="26606"/>
          <ac:spMkLst>
            <pc:docMk/>
            <pc:sldMk cId="4179307806" sldId="284"/>
            <ac:spMk id="20" creationId="{83549E37-C86B-4401-90BD-D8BF83859F14}"/>
          </ac:spMkLst>
        </pc:spChg>
        <pc:spChg chg="add del">
          <ac:chgData name="Jackie Mazariego" userId="2faba44b-99b5-4cd8-9a9f-ddbb6dc0c43a" providerId="ADAL" clId="{21C71768-C0C4-4856-BC98-B2520441F9D8}" dt="2021-05-07T15:50:12.545" v="1382" actId="26606"/>
          <ac:spMkLst>
            <pc:docMk/>
            <pc:sldMk cId="4179307806" sldId="284"/>
            <ac:spMk id="21" creationId="{560AFAAC-EA6C-45A9-9E03-C9C9F0193B4F}"/>
          </ac:spMkLst>
        </pc:spChg>
        <pc:spChg chg="add del">
          <ac:chgData name="Jackie Mazariego" userId="2faba44b-99b5-4cd8-9a9f-ddbb6dc0c43a" providerId="ADAL" clId="{21C71768-C0C4-4856-BC98-B2520441F9D8}" dt="2021-05-07T15:50:12.545" v="1382" actId="26606"/>
          <ac:spMkLst>
            <pc:docMk/>
            <pc:sldMk cId="4179307806" sldId="284"/>
            <ac:spMk id="22" creationId="{8A17784E-76D8-4521-A77D-0D2EBB923004}"/>
          </ac:spMkLst>
        </pc:spChg>
        <pc:spChg chg="add del">
          <ac:chgData name="Jackie Mazariego" userId="2faba44b-99b5-4cd8-9a9f-ddbb6dc0c43a" providerId="ADAL" clId="{21C71768-C0C4-4856-BC98-B2520441F9D8}" dt="2021-05-07T15:50:12.545" v="1382" actId="26606"/>
          <ac:spMkLst>
            <pc:docMk/>
            <pc:sldMk cId="4179307806" sldId="284"/>
            <ac:spMk id="24" creationId="{C0036C6B-F09C-4EAB-AE02-8D056EE74856}"/>
          </ac:spMkLst>
        </pc:spChg>
        <pc:spChg chg="add del">
          <ac:chgData name="Jackie Mazariego" userId="2faba44b-99b5-4cd8-9a9f-ddbb6dc0c43a" providerId="ADAL" clId="{21C71768-C0C4-4856-BC98-B2520441F9D8}" dt="2021-05-07T15:50:12.545" v="1382" actId="26606"/>
          <ac:spMkLst>
            <pc:docMk/>
            <pc:sldMk cId="4179307806" sldId="284"/>
            <ac:spMk id="26" creationId="{FC8D5885-2804-4D3C-BE31-902E4D3279B0}"/>
          </ac:spMkLst>
        </pc:spChg>
        <pc:picChg chg="add del">
          <ac:chgData name="Jackie Mazariego" userId="2faba44b-99b5-4cd8-9a9f-ddbb6dc0c43a" providerId="ADAL" clId="{21C71768-C0C4-4856-BC98-B2520441F9D8}" dt="2021-05-07T15:50:19.968" v="1390" actId="478"/>
          <ac:picMkLst>
            <pc:docMk/>
            <pc:sldMk cId="4179307806" sldId="284"/>
            <ac:picMk id="7" creationId="{1FE0BAA6-0946-42A5-937F-EC86565EFAB9}"/>
          </ac:picMkLst>
        </pc:picChg>
        <pc:picChg chg="add del mod ord">
          <ac:chgData name="Jackie Mazariego" userId="2faba44b-99b5-4cd8-9a9f-ddbb6dc0c43a" providerId="ADAL" clId="{21C71768-C0C4-4856-BC98-B2520441F9D8}" dt="2021-05-07T15:50:12.999" v="1384" actId="931"/>
          <ac:picMkLst>
            <pc:docMk/>
            <pc:sldMk cId="4179307806" sldId="284"/>
            <ac:picMk id="8" creationId="{2AF80572-FFD8-45B8-BBCA-5A27BFC80802}"/>
          </ac:picMkLst>
        </pc:picChg>
        <pc:picChg chg="add mod ord">
          <ac:chgData name="Jackie Mazariego" userId="2faba44b-99b5-4cd8-9a9f-ddbb6dc0c43a" providerId="ADAL" clId="{21C71768-C0C4-4856-BC98-B2520441F9D8}" dt="2021-05-07T15:50:37.366" v="1394" actId="26606"/>
          <ac:picMkLst>
            <pc:docMk/>
            <pc:sldMk cId="4179307806" sldId="284"/>
            <ac:picMk id="11" creationId="{012EDE0C-76BE-47DA-8639-C5F1809257A6}"/>
          </ac:picMkLst>
        </pc:picChg>
        <pc:picChg chg="add del">
          <ac:chgData name="Jackie Mazariego" userId="2faba44b-99b5-4cd8-9a9f-ddbb6dc0c43a" providerId="ADAL" clId="{21C71768-C0C4-4856-BC98-B2520441F9D8}" dt="2021-05-07T15:50:37.366" v="1394" actId="26606"/>
          <ac:picMkLst>
            <pc:docMk/>
            <pc:sldMk cId="4179307806" sldId="284"/>
            <ac:picMk id="13" creationId="{54DDEBDD-D8BD-41A6-8A0D-B00E3768B0F9}"/>
          </ac:picMkLst>
        </pc:picChg>
        <pc:picChg chg="add">
          <ac:chgData name="Jackie Mazariego" userId="2faba44b-99b5-4cd8-9a9f-ddbb6dc0c43a" providerId="ADAL" clId="{21C71768-C0C4-4856-BC98-B2520441F9D8}" dt="2021-05-07T15:50:37.366" v="1394" actId="26606"/>
          <ac:picMkLst>
            <pc:docMk/>
            <pc:sldMk cId="4179307806" sldId="284"/>
            <ac:picMk id="15" creationId="{54DDEBDD-D8BD-41A6-8A0D-B00E3768B0F9}"/>
          </ac:picMkLst>
        </pc:picChg>
      </pc:sldChg>
      <pc:sldChg chg="modSp">
        <pc:chgData name="Jackie Mazariego" userId="2faba44b-99b5-4cd8-9a9f-ddbb6dc0c43a" providerId="ADAL" clId="{21C71768-C0C4-4856-BC98-B2520441F9D8}" dt="2021-04-14T14:15:32.583" v="230" actId="2711"/>
        <pc:sldMkLst>
          <pc:docMk/>
          <pc:sldMk cId="3322791600" sldId="287"/>
        </pc:sldMkLst>
        <pc:spChg chg="mod">
          <ac:chgData name="Jackie Mazariego" userId="2faba44b-99b5-4cd8-9a9f-ddbb6dc0c43a" providerId="ADAL" clId="{21C71768-C0C4-4856-BC98-B2520441F9D8}" dt="2021-04-14T14:15:32.583" v="230" actId="2711"/>
          <ac:spMkLst>
            <pc:docMk/>
            <pc:sldMk cId="3322791600" sldId="287"/>
            <ac:spMk id="2" creationId="{8FAB7F2B-2BB2-4CBC-BDE0-5C821627987B}"/>
          </ac:spMkLst>
        </pc:spChg>
        <pc:spChg chg="mod">
          <ac:chgData name="Jackie Mazariego" userId="2faba44b-99b5-4cd8-9a9f-ddbb6dc0c43a" providerId="ADAL" clId="{21C71768-C0C4-4856-BC98-B2520441F9D8}" dt="2021-04-14T14:15:32.583" v="230" actId="2711"/>
          <ac:spMkLst>
            <pc:docMk/>
            <pc:sldMk cId="3322791600" sldId="287"/>
            <ac:spMk id="4" creationId="{7983955F-EEBF-4DC9-987C-98CDDB2D492E}"/>
          </ac:spMkLst>
        </pc:spChg>
        <pc:spChg chg="mod">
          <ac:chgData name="Jackie Mazariego" userId="2faba44b-99b5-4cd8-9a9f-ddbb6dc0c43a" providerId="ADAL" clId="{21C71768-C0C4-4856-BC98-B2520441F9D8}" dt="2021-04-14T14:15:32.583" v="230" actId="2711"/>
          <ac:spMkLst>
            <pc:docMk/>
            <pc:sldMk cId="3322791600" sldId="287"/>
            <ac:spMk id="5" creationId="{5EEBB54A-33FE-48F5-9BC7-C989A9C3BCA6}"/>
          </ac:spMkLst>
        </pc:spChg>
        <pc:graphicFrameChg chg="mod">
          <ac:chgData name="Jackie Mazariego" userId="2faba44b-99b5-4cd8-9a9f-ddbb6dc0c43a" providerId="ADAL" clId="{21C71768-C0C4-4856-BC98-B2520441F9D8}" dt="2021-04-14T14:15:32.583" v="230" actId="2711"/>
          <ac:graphicFrameMkLst>
            <pc:docMk/>
            <pc:sldMk cId="3322791600" sldId="287"/>
            <ac:graphicFrameMk id="15" creationId="{9C3F6E8D-6986-4784-A046-5BA7019689D6}"/>
          </ac:graphicFrameMkLst>
        </pc:graphicFrameChg>
      </pc:sldChg>
      <pc:sldChg chg="addSp modSp new mod setBg">
        <pc:chgData name="Jackie Mazariego" userId="2faba44b-99b5-4cd8-9a9f-ddbb6dc0c43a" providerId="ADAL" clId="{21C71768-C0C4-4856-BC98-B2520441F9D8}" dt="2021-04-14T14:33:11.056" v="444" actId="1036"/>
        <pc:sldMkLst>
          <pc:docMk/>
          <pc:sldMk cId="4000904898" sldId="289"/>
        </pc:sldMkLst>
        <pc:spChg chg="mod">
          <ac:chgData name="Jackie Mazariego" userId="2faba44b-99b5-4cd8-9a9f-ddbb6dc0c43a" providerId="ADAL" clId="{21C71768-C0C4-4856-BC98-B2520441F9D8}" dt="2021-04-14T14:32:12.651" v="431" actId="26606"/>
          <ac:spMkLst>
            <pc:docMk/>
            <pc:sldMk cId="4000904898" sldId="289"/>
            <ac:spMk id="2" creationId="{557B0328-5825-4B84-A5B2-D3679E1F2B5C}"/>
          </ac:spMkLst>
        </pc:spChg>
        <pc:spChg chg="mod ord">
          <ac:chgData name="Jackie Mazariego" userId="2faba44b-99b5-4cd8-9a9f-ddbb6dc0c43a" providerId="ADAL" clId="{21C71768-C0C4-4856-BC98-B2520441F9D8}" dt="2021-04-14T14:32:12.651" v="431" actId="26606"/>
          <ac:spMkLst>
            <pc:docMk/>
            <pc:sldMk cId="4000904898" sldId="289"/>
            <ac:spMk id="3" creationId="{9FB9691C-B1B7-44AE-AC85-407CE5BEE1A8}"/>
          </ac:spMkLst>
        </pc:spChg>
        <pc:spChg chg="mod">
          <ac:chgData name="Jackie Mazariego" userId="2faba44b-99b5-4cd8-9a9f-ddbb6dc0c43a" providerId="ADAL" clId="{21C71768-C0C4-4856-BC98-B2520441F9D8}" dt="2021-04-14T14:33:11.056" v="444" actId="1036"/>
          <ac:spMkLst>
            <pc:docMk/>
            <pc:sldMk cId="4000904898" sldId="289"/>
            <ac:spMk id="4" creationId="{83101E6A-91FB-431B-9A6F-4125035C61C4}"/>
          </ac:spMkLst>
        </pc:spChg>
        <pc:spChg chg="mod">
          <ac:chgData name="Jackie Mazariego" userId="2faba44b-99b5-4cd8-9a9f-ddbb6dc0c43a" providerId="ADAL" clId="{21C71768-C0C4-4856-BC98-B2520441F9D8}" dt="2021-04-14T14:32:44.689" v="436" actId="1076"/>
          <ac:spMkLst>
            <pc:docMk/>
            <pc:sldMk cId="4000904898" sldId="289"/>
            <ac:spMk id="5" creationId="{71E87835-EBAB-40AB-92FC-77AE6AF152A1}"/>
          </ac:spMkLst>
        </pc:spChg>
        <pc:spChg chg="add">
          <ac:chgData name="Jackie Mazariego" userId="2faba44b-99b5-4cd8-9a9f-ddbb6dc0c43a" providerId="ADAL" clId="{21C71768-C0C4-4856-BC98-B2520441F9D8}" dt="2021-04-14T14:32:12.651" v="431" actId="26606"/>
          <ac:spMkLst>
            <pc:docMk/>
            <pc:sldMk cId="4000904898" sldId="289"/>
            <ac:spMk id="10" creationId="{09588DA8-065E-4F6F-8EFD-43104AB2E0CF}"/>
          </ac:spMkLst>
        </pc:spChg>
        <pc:spChg chg="add">
          <ac:chgData name="Jackie Mazariego" userId="2faba44b-99b5-4cd8-9a9f-ddbb6dc0c43a" providerId="ADAL" clId="{21C71768-C0C4-4856-BC98-B2520441F9D8}" dt="2021-04-14T14:32:12.651" v="431" actId="26606"/>
          <ac:spMkLst>
            <pc:docMk/>
            <pc:sldMk cId="4000904898" sldId="289"/>
            <ac:spMk id="12" creationId="{C4285719-470E-454C-AF62-8323075F1F5B}"/>
          </ac:spMkLst>
        </pc:spChg>
        <pc:spChg chg="add">
          <ac:chgData name="Jackie Mazariego" userId="2faba44b-99b5-4cd8-9a9f-ddbb6dc0c43a" providerId="ADAL" clId="{21C71768-C0C4-4856-BC98-B2520441F9D8}" dt="2021-04-14T14:32:12.651" v="431" actId="26606"/>
          <ac:spMkLst>
            <pc:docMk/>
            <pc:sldMk cId="4000904898" sldId="289"/>
            <ac:spMk id="14" creationId="{CD9FE4EF-C4D8-49A0-B2FF-81D8DB7D8A24}"/>
          </ac:spMkLst>
        </pc:spChg>
        <pc:spChg chg="add">
          <ac:chgData name="Jackie Mazariego" userId="2faba44b-99b5-4cd8-9a9f-ddbb6dc0c43a" providerId="ADAL" clId="{21C71768-C0C4-4856-BC98-B2520441F9D8}" dt="2021-04-14T14:32:12.651" v="431" actId="26606"/>
          <ac:spMkLst>
            <pc:docMk/>
            <pc:sldMk cId="4000904898" sldId="289"/>
            <ac:spMk id="16" creationId="{4300840D-0A0B-4512-BACA-B439D5B9C57C}"/>
          </ac:spMkLst>
        </pc:spChg>
        <pc:spChg chg="add">
          <ac:chgData name="Jackie Mazariego" userId="2faba44b-99b5-4cd8-9a9f-ddbb6dc0c43a" providerId="ADAL" clId="{21C71768-C0C4-4856-BC98-B2520441F9D8}" dt="2021-04-14T14:32:12.651" v="431" actId="26606"/>
          <ac:spMkLst>
            <pc:docMk/>
            <pc:sldMk cId="4000904898" sldId="289"/>
            <ac:spMk id="18" creationId="{D2B78728-A580-49A7-84F9-6EF6F583ADE0}"/>
          </ac:spMkLst>
        </pc:spChg>
        <pc:spChg chg="add">
          <ac:chgData name="Jackie Mazariego" userId="2faba44b-99b5-4cd8-9a9f-ddbb6dc0c43a" providerId="ADAL" clId="{21C71768-C0C4-4856-BC98-B2520441F9D8}" dt="2021-04-14T14:32:12.651" v="431" actId="26606"/>
          <ac:spMkLst>
            <pc:docMk/>
            <pc:sldMk cId="4000904898" sldId="289"/>
            <ac:spMk id="20" creationId="{38FAA1A1-D861-433F-88FA-1E9D6FD31D11}"/>
          </ac:spMkLst>
        </pc:spChg>
        <pc:spChg chg="add">
          <ac:chgData name="Jackie Mazariego" userId="2faba44b-99b5-4cd8-9a9f-ddbb6dc0c43a" providerId="ADAL" clId="{21C71768-C0C4-4856-BC98-B2520441F9D8}" dt="2021-04-14T14:32:12.651" v="431" actId="26606"/>
          <ac:spMkLst>
            <pc:docMk/>
            <pc:sldMk cId="4000904898" sldId="289"/>
            <ac:spMk id="22" creationId="{8D71EDA1-87BF-4D5D-AB79-F346FD19278A}"/>
          </ac:spMkLst>
        </pc:spChg>
      </pc:sldChg>
      <pc:sldChg chg="addSp delSp modSp new mod modClrScheme chgLayout">
        <pc:chgData name="Jackie Mazariego" userId="2faba44b-99b5-4cd8-9a9f-ddbb6dc0c43a" providerId="ADAL" clId="{21C71768-C0C4-4856-BC98-B2520441F9D8}" dt="2021-04-28T21:46:21.020" v="1248" actId="1076"/>
        <pc:sldMkLst>
          <pc:docMk/>
          <pc:sldMk cId="3337794574" sldId="290"/>
        </pc:sldMkLst>
        <pc:spChg chg="mod ord">
          <ac:chgData name="Jackie Mazariego" userId="2faba44b-99b5-4cd8-9a9f-ddbb6dc0c43a" providerId="ADAL" clId="{21C71768-C0C4-4856-BC98-B2520441F9D8}" dt="2021-04-14T14:37:52.074" v="447" actId="700"/>
          <ac:spMkLst>
            <pc:docMk/>
            <pc:sldMk cId="3337794574" sldId="290"/>
            <ac:spMk id="2" creationId="{876BBFEA-B98D-4F76-9EF9-55A1283853AD}"/>
          </ac:spMkLst>
        </pc:spChg>
        <pc:spChg chg="mod ord">
          <ac:chgData name="Jackie Mazariego" userId="2faba44b-99b5-4cd8-9a9f-ddbb6dc0c43a" providerId="ADAL" clId="{21C71768-C0C4-4856-BC98-B2520441F9D8}" dt="2021-04-14T14:37:52.074" v="447" actId="700"/>
          <ac:spMkLst>
            <pc:docMk/>
            <pc:sldMk cId="3337794574" sldId="290"/>
            <ac:spMk id="3" creationId="{DA61D37E-B525-478F-BA3A-62DCDA1CF707}"/>
          </ac:spMkLst>
        </pc:spChg>
        <pc:spChg chg="del mod ord">
          <ac:chgData name="Jackie Mazariego" userId="2faba44b-99b5-4cd8-9a9f-ddbb6dc0c43a" providerId="ADAL" clId="{21C71768-C0C4-4856-BC98-B2520441F9D8}" dt="2021-04-14T14:37:54.495" v="448" actId="478"/>
          <ac:spMkLst>
            <pc:docMk/>
            <pc:sldMk cId="3337794574" sldId="290"/>
            <ac:spMk id="4" creationId="{DF4FFD44-C304-4F17-B1E7-ED61BA58728C}"/>
          </ac:spMkLst>
        </pc:spChg>
        <pc:spChg chg="del mod">
          <ac:chgData name="Jackie Mazariego" userId="2faba44b-99b5-4cd8-9a9f-ddbb6dc0c43a" providerId="ADAL" clId="{21C71768-C0C4-4856-BC98-B2520441F9D8}" dt="2021-04-14T14:37:52.074" v="447" actId="700"/>
          <ac:spMkLst>
            <pc:docMk/>
            <pc:sldMk cId="3337794574" sldId="290"/>
            <ac:spMk id="5" creationId="{49E35D99-65F4-4013-B0D9-7BF37D17F975}"/>
          </ac:spMkLst>
        </pc:spChg>
        <pc:spChg chg="add del">
          <ac:chgData name="Jackie Mazariego" userId="2faba44b-99b5-4cd8-9a9f-ddbb6dc0c43a" providerId="ADAL" clId="{21C71768-C0C4-4856-BC98-B2520441F9D8}" dt="2021-04-14T14:14:19.336" v="218" actId="22"/>
          <ac:spMkLst>
            <pc:docMk/>
            <pc:sldMk cId="3337794574" sldId="290"/>
            <ac:spMk id="7" creationId="{36F1104B-B653-46CD-B4DC-480F46BE3311}"/>
          </ac:spMkLst>
        </pc:spChg>
        <pc:spChg chg="add mod">
          <ac:chgData name="Jackie Mazariego" userId="2faba44b-99b5-4cd8-9a9f-ddbb6dc0c43a" providerId="ADAL" clId="{21C71768-C0C4-4856-BC98-B2520441F9D8}" dt="2021-04-28T21:45:24.277" v="1208" actId="1076"/>
          <ac:spMkLst>
            <pc:docMk/>
            <pc:sldMk cId="3337794574" sldId="290"/>
            <ac:spMk id="9" creationId="{0A892039-6628-4028-9ABD-D23C735DBFFE}"/>
          </ac:spMkLst>
        </pc:spChg>
        <pc:spChg chg="add mod">
          <ac:chgData name="Jackie Mazariego" userId="2faba44b-99b5-4cd8-9a9f-ddbb6dc0c43a" providerId="ADAL" clId="{21C71768-C0C4-4856-BC98-B2520441F9D8}" dt="2021-04-28T21:46:21.020" v="1248" actId="1076"/>
          <ac:spMkLst>
            <pc:docMk/>
            <pc:sldMk cId="3337794574" sldId="290"/>
            <ac:spMk id="10" creationId="{032DE477-BFE9-43E5-B18F-24B900CB360D}"/>
          </ac:spMkLst>
        </pc:spChg>
        <pc:spChg chg="add mod">
          <ac:chgData name="Jackie Mazariego" userId="2faba44b-99b5-4cd8-9a9f-ddbb6dc0c43a" providerId="ADAL" clId="{21C71768-C0C4-4856-BC98-B2520441F9D8}" dt="2021-04-28T21:44:51.605" v="1198" actId="1076"/>
          <ac:spMkLst>
            <pc:docMk/>
            <pc:sldMk cId="3337794574" sldId="290"/>
            <ac:spMk id="11" creationId="{CA24C08F-1D4A-4A23-A9C0-FB7596782E1B}"/>
          </ac:spMkLst>
        </pc:spChg>
        <pc:spChg chg="add mod">
          <ac:chgData name="Jackie Mazariego" userId="2faba44b-99b5-4cd8-9a9f-ddbb6dc0c43a" providerId="ADAL" clId="{21C71768-C0C4-4856-BC98-B2520441F9D8}" dt="2021-04-28T21:46:08.221" v="1245" actId="1076"/>
          <ac:spMkLst>
            <pc:docMk/>
            <pc:sldMk cId="3337794574" sldId="290"/>
            <ac:spMk id="12" creationId="{B560D41E-19B9-4A2A-AD74-B25CAD053CDD}"/>
          </ac:spMkLst>
        </pc:spChg>
        <pc:picChg chg="add mod">
          <ac:chgData name="Jackie Mazariego" userId="2faba44b-99b5-4cd8-9a9f-ddbb6dc0c43a" providerId="ADAL" clId="{21C71768-C0C4-4856-BC98-B2520441F9D8}" dt="2021-04-28T21:45:17.496" v="1205" actId="1076"/>
          <ac:picMkLst>
            <pc:docMk/>
            <pc:sldMk cId="3337794574" sldId="290"/>
            <ac:picMk id="5" creationId="{7CB07008-B6C6-4EEF-917A-950562E22CEA}"/>
          </ac:picMkLst>
        </pc:picChg>
        <pc:picChg chg="add mod">
          <ac:chgData name="Jackie Mazariego" userId="2faba44b-99b5-4cd8-9a9f-ddbb6dc0c43a" providerId="ADAL" clId="{21C71768-C0C4-4856-BC98-B2520441F9D8}" dt="2021-04-28T21:45:21.159" v="1207" actId="1076"/>
          <ac:picMkLst>
            <pc:docMk/>
            <pc:sldMk cId="3337794574" sldId="290"/>
            <ac:picMk id="6" creationId="{A61061B1-87C1-49F1-B2A4-C8D2C4C0DB63}"/>
          </ac:picMkLst>
        </pc:picChg>
        <pc:picChg chg="add mod">
          <ac:chgData name="Jackie Mazariego" userId="2faba44b-99b5-4cd8-9a9f-ddbb6dc0c43a" providerId="ADAL" clId="{21C71768-C0C4-4856-BC98-B2520441F9D8}" dt="2021-04-28T21:45:19.028" v="1206" actId="1076"/>
          <ac:picMkLst>
            <pc:docMk/>
            <pc:sldMk cId="3337794574" sldId="290"/>
            <ac:picMk id="7" creationId="{6EAA38CA-71A4-4833-B3E5-B8EDC347AA75}"/>
          </ac:picMkLst>
        </pc:picChg>
        <pc:picChg chg="add mod">
          <ac:chgData name="Jackie Mazariego" userId="2faba44b-99b5-4cd8-9a9f-ddbb6dc0c43a" providerId="ADAL" clId="{21C71768-C0C4-4856-BC98-B2520441F9D8}" dt="2021-04-28T21:45:15.861" v="1204" actId="1076"/>
          <ac:picMkLst>
            <pc:docMk/>
            <pc:sldMk cId="3337794574" sldId="290"/>
            <ac:picMk id="8" creationId="{7615CA56-A6C7-4429-A2D7-4C47242F9596}"/>
          </ac:picMkLst>
        </pc:picChg>
      </pc:sldChg>
      <pc:sldChg chg="addSp delSp modSp mod setBg modClrScheme chgLayout">
        <pc:chgData name="Jackie Mazariego" userId="2faba44b-99b5-4cd8-9a9f-ddbb6dc0c43a" providerId="ADAL" clId="{21C71768-C0C4-4856-BC98-B2520441F9D8}" dt="2021-04-14T14:17:24.543" v="233" actId="26606"/>
        <pc:sldMkLst>
          <pc:docMk/>
          <pc:sldMk cId="2766246470" sldId="291"/>
        </pc:sldMkLst>
        <pc:spChg chg="mod ord">
          <ac:chgData name="Jackie Mazariego" userId="2faba44b-99b5-4cd8-9a9f-ddbb6dc0c43a" providerId="ADAL" clId="{21C71768-C0C4-4856-BC98-B2520441F9D8}" dt="2021-04-14T14:17:24.543" v="233" actId="26606"/>
          <ac:spMkLst>
            <pc:docMk/>
            <pc:sldMk cId="2766246470" sldId="291"/>
            <ac:spMk id="2" creationId="{CF892D47-B10B-427E-9B8A-4B73085AF3D4}"/>
          </ac:spMkLst>
        </pc:spChg>
        <pc:spChg chg="del mod ord">
          <ac:chgData name="Jackie Mazariego" userId="2faba44b-99b5-4cd8-9a9f-ddbb6dc0c43a" providerId="ADAL" clId="{21C71768-C0C4-4856-BC98-B2520441F9D8}" dt="2021-04-14T14:15:18.465" v="229" actId="700"/>
          <ac:spMkLst>
            <pc:docMk/>
            <pc:sldMk cId="2766246470" sldId="291"/>
            <ac:spMk id="3" creationId="{3E7F8D2D-0C67-427D-99F4-B15C90932A41}"/>
          </ac:spMkLst>
        </pc:spChg>
        <pc:spChg chg="mod ord">
          <ac:chgData name="Jackie Mazariego" userId="2faba44b-99b5-4cd8-9a9f-ddbb6dc0c43a" providerId="ADAL" clId="{21C71768-C0C4-4856-BC98-B2520441F9D8}" dt="2021-04-14T14:17:24.543" v="233" actId="26606"/>
          <ac:spMkLst>
            <pc:docMk/>
            <pc:sldMk cId="2766246470" sldId="291"/>
            <ac:spMk id="4" creationId="{159E68A4-055C-4849-BB8D-3DBB023DC68D}"/>
          </ac:spMkLst>
        </pc:spChg>
        <pc:spChg chg="mod ord">
          <ac:chgData name="Jackie Mazariego" userId="2faba44b-99b5-4cd8-9a9f-ddbb6dc0c43a" providerId="ADAL" clId="{21C71768-C0C4-4856-BC98-B2520441F9D8}" dt="2021-04-14T14:17:24.543" v="233" actId="26606"/>
          <ac:spMkLst>
            <pc:docMk/>
            <pc:sldMk cId="2766246470" sldId="291"/>
            <ac:spMk id="5" creationId="{6C9E25B0-C30C-4DF8-B6F9-99FF04CFD46B}"/>
          </ac:spMkLst>
        </pc:spChg>
        <pc:spChg chg="add mod ord">
          <ac:chgData name="Jackie Mazariego" userId="2faba44b-99b5-4cd8-9a9f-ddbb6dc0c43a" providerId="ADAL" clId="{21C71768-C0C4-4856-BC98-B2520441F9D8}" dt="2021-04-14T14:17:24.543" v="233" actId="26606"/>
          <ac:spMkLst>
            <pc:docMk/>
            <pc:sldMk cId="2766246470" sldId="291"/>
            <ac:spMk id="6" creationId="{2D386044-27A2-4D21-B22C-2330613AF809}"/>
          </ac:spMkLst>
        </pc:spChg>
        <pc:spChg chg="add del">
          <ac:chgData name="Jackie Mazariego" userId="2faba44b-99b5-4cd8-9a9f-ddbb6dc0c43a" providerId="ADAL" clId="{21C71768-C0C4-4856-BC98-B2520441F9D8}" dt="2021-04-14T14:17:24.523" v="232" actId="26606"/>
          <ac:spMkLst>
            <pc:docMk/>
            <pc:sldMk cId="2766246470" sldId="291"/>
            <ac:spMk id="11" creationId="{4522B21E-B2B9-4C72-9A71-C87EFD137480}"/>
          </ac:spMkLst>
        </pc:spChg>
        <pc:spChg chg="add del">
          <ac:chgData name="Jackie Mazariego" userId="2faba44b-99b5-4cd8-9a9f-ddbb6dc0c43a" providerId="ADAL" clId="{21C71768-C0C4-4856-BC98-B2520441F9D8}" dt="2021-04-14T14:17:24.523" v="232" actId="26606"/>
          <ac:spMkLst>
            <pc:docMk/>
            <pc:sldMk cId="2766246470" sldId="291"/>
            <ac:spMk id="13" creationId="{5EB7D2A2-F448-44D4-938C-DC84CBCB3B1E}"/>
          </ac:spMkLst>
        </pc:spChg>
        <pc:spChg chg="add del">
          <ac:chgData name="Jackie Mazariego" userId="2faba44b-99b5-4cd8-9a9f-ddbb6dc0c43a" providerId="ADAL" clId="{21C71768-C0C4-4856-BC98-B2520441F9D8}" dt="2021-04-14T14:17:24.523" v="232" actId="26606"/>
          <ac:spMkLst>
            <pc:docMk/>
            <pc:sldMk cId="2766246470" sldId="291"/>
            <ac:spMk id="15" creationId="{871AEA07-1E14-44B4-8E55-64EF049CD66F}"/>
          </ac:spMkLst>
        </pc:spChg>
        <pc:spChg chg="add">
          <ac:chgData name="Jackie Mazariego" userId="2faba44b-99b5-4cd8-9a9f-ddbb6dc0c43a" providerId="ADAL" clId="{21C71768-C0C4-4856-BC98-B2520441F9D8}" dt="2021-04-14T14:17:24.543" v="233" actId="26606"/>
          <ac:spMkLst>
            <pc:docMk/>
            <pc:sldMk cId="2766246470" sldId="291"/>
            <ac:spMk id="19" creationId="{D8386171-E87D-46AB-8718-4CE2A88748BD}"/>
          </ac:spMkLst>
        </pc:spChg>
        <pc:spChg chg="add">
          <ac:chgData name="Jackie Mazariego" userId="2faba44b-99b5-4cd8-9a9f-ddbb6dc0c43a" providerId="ADAL" clId="{21C71768-C0C4-4856-BC98-B2520441F9D8}" dt="2021-04-14T14:17:24.543" v="233" actId="26606"/>
          <ac:spMkLst>
            <pc:docMk/>
            <pc:sldMk cId="2766246470" sldId="291"/>
            <ac:spMk id="20" creationId="{207CB456-8849-413C-8210-B663779A32E0}"/>
          </ac:spMkLst>
        </pc:spChg>
        <pc:spChg chg="add">
          <ac:chgData name="Jackie Mazariego" userId="2faba44b-99b5-4cd8-9a9f-ddbb6dc0c43a" providerId="ADAL" clId="{21C71768-C0C4-4856-BC98-B2520441F9D8}" dt="2021-04-14T14:17:24.543" v="233" actId="26606"/>
          <ac:spMkLst>
            <pc:docMk/>
            <pc:sldMk cId="2766246470" sldId="291"/>
            <ac:spMk id="21" creationId="{E513936D-D1EB-4E42-A97F-942BA1F3DFA7}"/>
          </ac:spMkLst>
        </pc:spChg>
        <pc:cxnChg chg="add del">
          <ac:chgData name="Jackie Mazariego" userId="2faba44b-99b5-4cd8-9a9f-ddbb6dc0c43a" providerId="ADAL" clId="{21C71768-C0C4-4856-BC98-B2520441F9D8}" dt="2021-04-14T14:17:24.523" v="232" actId="26606"/>
          <ac:cxnSpMkLst>
            <pc:docMk/>
            <pc:sldMk cId="2766246470" sldId="291"/>
            <ac:cxnSpMk id="17" creationId="{F7C8EA93-3210-4C62-99E9-153C275E3A87}"/>
          </ac:cxnSpMkLst>
        </pc:cxnChg>
        <pc:cxnChg chg="add">
          <ac:chgData name="Jackie Mazariego" userId="2faba44b-99b5-4cd8-9a9f-ddbb6dc0c43a" providerId="ADAL" clId="{21C71768-C0C4-4856-BC98-B2520441F9D8}" dt="2021-04-14T14:17:24.543" v="233" actId="26606"/>
          <ac:cxnSpMkLst>
            <pc:docMk/>
            <pc:sldMk cId="2766246470" sldId="291"/>
            <ac:cxnSpMk id="22" creationId="{AFA75EE9-0DE4-4982-A870-290AD61EAAD7}"/>
          </ac:cxnSpMkLst>
        </pc:cxnChg>
      </pc:sldChg>
      <pc:sldChg chg="addSp delSp modSp mod modClrScheme chgLayout">
        <pc:chgData name="Jackie Mazariego" userId="2faba44b-99b5-4cd8-9a9f-ddbb6dc0c43a" providerId="ADAL" clId="{21C71768-C0C4-4856-BC98-B2520441F9D8}" dt="2021-04-28T21:35:35.107" v="1130"/>
        <pc:sldMkLst>
          <pc:docMk/>
          <pc:sldMk cId="2393722066" sldId="292"/>
        </pc:sldMkLst>
        <pc:spChg chg="mod ord">
          <ac:chgData name="Jackie Mazariego" userId="2faba44b-99b5-4cd8-9a9f-ddbb6dc0c43a" providerId="ADAL" clId="{21C71768-C0C4-4856-BC98-B2520441F9D8}" dt="2021-04-14T14:15:09.810" v="228" actId="700"/>
          <ac:spMkLst>
            <pc:docMk/>
            <pc:sldMk cId="2393722066" sldId="292"/>
            <ac:spMk id="2" creationId="{58BB7BFB-66DA-4CE9-8441-4A9872C06EAD}"/>
          </ac:spMkLst>
        </pc:spChg>
        <pc:spChg chg="del mod">
          <ac:chgData name="Jackie Mazariego" userId="2faba44b-99b5-4cd8-9a9f-ddbb6dc0c43a" providerId="ADAL" clId="{21C71768-C0C4-4856-BC98-B2520441F9D8}" dt="2021-04-14T14:15:09.810" v="228" actId="700"/>
          <ac:spMkLst>
            <pc:docMk/>
            <pc:sldMk cId="2393722066" sldId="292"/>
            <ac:spMk id="3" creationId="{9D5B4623-70A3-4563-9DBC-379522ECD78D}"/>
          </ac:spMkLst>
        </pc:spChg>
        <pc:spChg chg="mod ord">
          <ac:chgData name="Jackie Mazariego" userId="2faba44b-99b5-4cd8-9a9f-ddbb6dc0c43a" providerId="ADAL" clId="{21C71768-C0C4-4856-BC98-B2520441F9D8}" dt="2021-04-14T14:15:09.810" v="228" actId="700"/>
          <ac:spMkLst>
            <pc:docMk/>
            <pc:sldMk cId="2393722066" sldId="292"/>
            <ac:spMk id="4" creationId="{8908377F-8360-4A16-ADCA-28B8EB90EAE8}"/>
          </ac:spMkLst>
        </pc:spChg>
        <pc:spChg chg="mod ord">
          <ac:chgData name="Jackie Mazariego" userId="2faba44b-99b5-4cd8-9a9f-ddbb6dc0c43a" providerId="ADAL" clId="{21C71768-C0C4-4856-BC98-B2520441F9D8}" dt="2021-04-14T14:15:09.810" v="228" actId="700"/>
          <ac:spMkLst>
            <pc:docMk/>
            <pc:sldMk cId="2393722066" sldId="292"/>
            <ac:spMk id="5" creationId="{AE585F19-9B9E-4FA2-A0AD-B5C560D78714}"/>
          </ac:spMkLst>
        </pc:spChg>
        <pc:spChg chg="add del mod">
          <ac:chgData name="Jackie Mazariego" userId="2faba44b-99b5-4cd8-9a9f-ddbb6dc0c43a" providerId="ADAL" clId="{21C71768-C0C4-4856-BC98-B2520441F9D8}" dt="2021-04-14T14:37:41.772" v="446" actId="478"/>
          <ac:spMkLst>
            <pc:docMk/>
            <pc:sldMk cId="2393722066" sldId="292"/>
            <ac:spMk id="7" creationId="{5D757911-1365-4640-9DC7-D2B53F2546B9}"/>
          </ac:spMkLst>
        </pc:spChg>
        <pc:spChg chg="mod">
          <ac:chgData name="Jackie Mazariego" userId="2faba44b-99b5-4cd8-9a9f-ddbb6dc0c43a" providerId="ADAL" clId="{21C71768-C0C4-4856-BC98-B2520441F9D8}" dt="2021-04-14T14:43:11.961" v="485"/>
          <ac:spMkLst>
            <pc:docMk/>
            <pc:sldMk cId="2393722066" sldId="292"/>
            <ac:spMk id="10" creationId="{EC2CB6CF-A810-49A3-B59C-E9E5ED3CDD74}"/>
          </ac:spMkLst>
        </pc:spChg>
        <pc:spChg chg="mod">
          <ac:chgData name="Jackie Mazariego" userId="2faba44b-99b5-4cd8-9a9f-ddbb6dc0c43a" providerId="ADAL" clId="{21C71768-C0C4-4856-BC98-B2520441F9D8}" dt="2021-04-14T14:43:11.961" v="485"/>
          <ac:spMkLst>
            <pc:docMk/>
            <pc:sldMk cId="2393722066" sldId="292"/>
            <ac:spMk id="11" creationId="{1B8AD142-CF4F-456C-A126-C4C12FA53899}"/>
          </ac:spMkLst>
        </pc:spChg>
        <pc:spChg chg="mod">
          <ac:chgData name="Jackie Mazariego" userId="2faba44b-99b5-4cd8-9a9f-ddbb6dc0c43a" providerId="ADAL" clId="{21C71768-C0C4-4856-BC98-B2520441F9D8}" dt="2021-04-14T14:43:56.629" v="490" actId="1076"/>
          <ac:spMkLst>
            <pc:docMk/>
            <pc:sldMk cId="2393722066" sldId="292"/>
            <ac:spMk id="14" creationId="{6118E0F7-1C70-4C13-8BA5-098A66CC9F39}"/>
          </ac:spMkLst>
        </pc:spChg>
        <pc:spChg chg="mod">
          <ac:chgData name="Jackie Mazariego" userId="2faba44b-99b5-4cd8-9a9f-ddbb6dc0c43a" providerId="ADAL" clId="{21C71768-C0C4-4856-BC98-B2520441F9D8}" dt="2021-04-23T18:39:39.364" v="1099" actId="20577"/>
          <ac:spMkLst>
            <pc:docMk/>
            <pc:sldMk cId="2393722066" sldId="292"/>
            <ac:spMk id="15" creationId="{9CD2CC46-E827-48A8-990E-FB8AA052F3AD}"/>
          </ac:spMkLst>
        </pc:spChg>
        <pc:spChg chg="mod">
          <ac:chgData name="Jackie Mazariego" userId="2faba44b-99b5-4cd8-9a9f-ddbb6dc0c43a" providerId="ADAL" clId="{21C71768-C0C4-4856-BC98-B2520441F9D8}" dt="2021-04-28T21:31:26.179" v="1104" actId="1076"/>
          <ac:spMkLst>
            <pc:docMk/>
            <pc:sldMk cId="2393722066" sldId="292"/>
            <ac:spMk id="18" creationId="{4870633D-BA57-46BE-BF6E-865BEE3B8A7B}"/>
          </ac:spMkLst>
        </pc:spChg>
        <pc:spChg chg="mod">
          <ac:chgData name="Jackie Mazariego" userId="2faba44b-99b5-4cd8-9a9f-ddbb6dc0c43a" providerId="ADAL" clId="{21C71768-C0C4-4856-BC98-B2520441F9D8}" dt="2021-04-28T21:31:26.179" v="1104" actId="1076"/>
          <ac:spMkLst>
            <pc:docMk/>
            <pc:sldMk cId="2393722066" sldId="292"/>
            <ac:spMk id="19" creationId="{6C205D3A-336C-4F51-A4C9-F3CE38520A25}"/>
          </ac:spMkLst>
        </pc:spChg>
        <pc:spChg chg="mod">
          <ac:chgData name="Jackie Mazariego" userId="2faba44b-99b5-4cd8-9a9f-ddbb6dc0c43a" providerId="ADAL" clId="{21C71768-C0C4-4856-BC98-B2520441F9D8}" dt="2021-04-28T21:31:39.284" v="1106" actId="1076"/>
          <ac:spMkLst>
            <pc:docMk/>
            <pc:sldMk cId="2393722066" sldId="292"/>
            <ac:spMk id="22" creationId="{6811D616-112E-478E-B88C-F96B7711F10A}"/>
          </ac:spMkLst>
        </pc:spChg>
        <pc:spChg chg="mod">
          <ac:chgData name="Jackie Mazariego" userId="2faba44b-99b5-4cd8-9a9f-ddbb6dc0c43a" providerId="ADAL" clId="{21C71768-C0C4-4856-BC98-B2520441F9D8}" dt="2021-04-28T21:35:35.107" v="1130"/>
          <ac:spMkLst>
            <pc:docMk/>
            <pc:sldMk cId="2393722066" sldId="292"/>
            <ac:spMk id="23" creationId="{6AB05994-36E9-469E-9C5A-F588E9BF60E5}"/>
          </ac:spMkLst>
        </pc:spChg>
        <pc:grpChg chg="add mod">
          <ac:chgData name="Jackie Mazariego" userId="2faba44b-99b5-4cd8-9a9f-ddbb6dc0c43a" providerId="ADAL" clId="{21C71768-C0C4-4856-BC98-B2520441F9D8}" dt="2021-04-14T14:43:11.961" v="485"/>
          <ac:grpSpMkLst>
            <pc:docMk/>
            <pc:sldMk cId="2393722066" sldId="292"/>
            <ac:grpSpMk id="8" creationId="{C701DA95-A53B-43DB-911C-31A720003735}"/>
          </ac:grpSpMkLst>
        </pc:grpChg>
        <pc:grpChg chg="add mod">
          <ac:chgData name="Jackie Mazariego" userId="2faba44b-99b5-4cd8-9a9f-ddbb6dc0c43a" providerId="ADAL" clId="{21C71768-C0C4-4856-BC98-B2520441F9D8}" dt="2021-04-14T14:43:56.629" v="490" actId="1076"/>
          <ac:grpSpMkLst>
            <pc:docMk/>
            <pc:sldMk cId="2393722066" sldId="292"/>
            <ac:grpSpMk id="12" creationId="{5182E0F9-0BE6-4053-A539-9DD501F415A4}"/>
          </ac:grpSpMkLst>
        </pc:grpChg>
        <pc:grpChg chg="add mod">
          <ac:chgData name="Jackie Mazariego" userId="2faba44b-99b5-4cd8-9a9f-ddbb6dc0c43a" providerId="ADAL" clId="{21C71768-C0C4-4856-BC98-B2520441F9D8}" dt="2021-04-28T21:31:26.179" v="1104" actId="1076"/>
          <ac:grpSpMkLst>
            <pc:docMk/>
            <pc:sldMk cId="2393722066" sldId="292"/>
            <ac:grpSpMk id="16" creationId="{0DD3B736-ED3E-487E-9562-57A98DC71F5E}"/>
          </ac:grpSpMkLst>
        </pc:grpChg>
        <pc:grpChg chg="add mod">
          <ac:chgData name="Jackie Mazariego" userId="2faba44b-99b5-4cd8-9a9f-ddbb6dc0c43a" providerId="ADAL" clId="{21C71768-C0C4-4856-BC98-B2520441F9D8}" dt="2021-04-28T21:31:39.284" v="1106" actId="1076"/>
          <ac:grpSpMkLst>
            <pc:docMk/>
            <pc:sldMk cId="2393722066" sldId="292"/>
            <ac:grpSpMk id="20" creationId="{17F9E5A8-BFF5-4AC2-AFC5-D75380B1EA61}"/>
          </ac:grpSpMkLst>
        </pc:grpChg>
        <pc:picChg chg="add del mod">
          <ac:chgData name="Jackie Mazariego" userId="2faba44b-99b5-4cd8-9a9f-ddbb6dc0c43a" providerId="ADAL" clId="{21C71768-C0C4-4856-BC98-B2520441F9D8}" dt="2021-04-14T14:37:41.772" v="446" actId="478"/>
          <ac:picMkLst>
            <pc:docMk/>
            <pc:sldMk cId="2393722066" sldId="292"/>
            <ac:picMk id="6" creationId="{80A0264C-7ABE-46A3-9201-EF46FB848103}"/>
          </ac:picMkLst>
        </pc:picChg>
        <pc:picChg chg="mod">
          <ac:chgData name="Jackie Mazariego" userId="2faba44b-99b5-4cd8-9a9f-ddbb6dc0c43a" providerId="ADAL" clId="{21C71768-C0C4-4856-BC98-B2520441F9D8}" dt="2021-04-14T14:43:11.961" v="485"/>
          <ac:picMkLst>
            <pc:docMk/>
            <pc:sldMk cId="2393722066" sldId="292"/>
            <ac:picMk id="9" creationId="{D0A98466-CF8A-4D06-9A86-5EB597E74A8B}"/>
          </ac:picMkLst>
        </pc:picChg>
        <pc:picChg chg="mod">
          <ac:chgData name="Jackie Mazariego" userId="2faba44b-99b5-4cd8-9a9f-ddbb6dc0c43a" providerId="ADAL" clId="{21C71768-C0C4-4856-BC98-B2520441F9D8}" dt="2021-04-14T14:43:56.629" v="490" actId="1076"/>
          <ac:picMkLst>
            <pc:docMk/>
            <pc:sldMk cId="2393722066" sldId="292"/>
            <ac:picMk id="13" creationId="{B2AAA004-9FC6-41A3-A246-BA5E7A9A3F6B}"/>
          </ac:picMkLst>
        </pc:picChg>
        <pc:picChg chg="mod">
          <ac:chgData name="Jackie Mazariego" userId="2faba44b-99b5-4cd8-9a9f-ddbb6dc0c43a" providerId="ADAL" clId="{21C71768-C0C4-4856-BC98-B2520441F9D8}" dt="2021-04-28T21:31:26.179" v="1104" actId="1076"/>
          <ac:picMkLst>
            <pc:docMk/>
            <pc:sldMk cId="2393722066" sldId="292"/>
            <ac:picMk id="17" creationId="{E8273CA1-A52B-4B06-958C-C987BD5A4E1F}"/>
          </ac:picMkLst>
        </pc:picChg>
        <pc:picChg chg="mod">
          <ac:chgData name="Jackie Mazariego" userId="2faba44b-99b5-4cd8-9a9f-ddbb6dc0c43a" providerId="ADAL" clId="{21C71768-C0C4-4856-BC98-B2520441F9D8}" dt="2021-04-28T21:31:39.284" v="1106" actId="1076"/>
          <ac:picMkLst>
            <pc:docMk/>
            <pc:sldMk cId="2393722066" sldId="292"/>
            <ac:picMk id="21" creationId="{A973459A-EACD-4694-BED2-9F3AE7A9928A}"/>
          </ac:picMkLst>
        </pc:picChg>
      </pc:sldChg>
      <pc:sldChg chg="addSp delSp modSp add del delDesignElem">
        <pc:chgData name="Jackie Mazariego" userId="2faba44b-99b5-4cd8-9a9f-ddbb6dc0c43a" providerId="ADAL" clId="{21C71768-C0C4-4856-BC98-B2520441F9D8}" dt="2021-05-07T16:02:11.090" v="1484"/>
        <pc:sldMkLst>
          <pc:docMk/>
          <pc:sldMk cId="1436223829" sldId="293"/>
        </pc:sldMkLst>
        <pc:spChg chg="mod">
          <ac:chgData name="Jackie Mazariego" userId="2faba44b-99b5-4cd8-9a9f-ddbb6dc0c43a" providerId="ADAL" clId="{21C71768-C0C4-4856-BC98-B2520441F9D8}" dt="2021-05-07T16:02:11.090" v="1484"/>
          <ac:spMkLst>
            <pc:docMk/>
            <pc:sldMk cId="1436223829" sldId="293"/>
            <ac:spMk id="8" creationId="{B26F9AFD-B204-48A2-8BDA-99238706110F}"/>
          </ac:spMkLst>
        </pc:spChg>
        <pc:spChg chg="add del">
          <ac:chgData name="Jackie Mazariego" userId="2faba44b-99b5-4cd8-9a9f-ddbb6dc0c43a" providerId="ADAL" clId="{21C71768-C0C4-4856-BC98-B2520441F9D8}" dt="2021-05-07T16:02:11.090" v="1484"/>
          <ac:spMkLst>
            <pc:docMk/>
            <pc:sldMk cId="1436223829" sldId="293"/>
            <ac:spMk id="9" creationId="{4E1BEB12-92AF-4445-98AD-4C7756E7C93B}"/>
          </ac:spMkLst>
        </pc:spChg>
        <pc:spChg chg="add del">
          <ac:chgData name="Jackie Mazariego" userId="2faba44b-99b5-4cd8-9a9f-ddbb6dc0c43a" providerId="ADAL" clId="{21C71768-C0C4-4856-BC98-B2520441F9D8}" dt="2021-05-07T16:02:11.090" v="1484"/>
          <ac:spMkLst>
            <pc:docMk/>
            <pc:sldMk cId="1436223829" sldId="293"/>
            <ac:spMk id="11" creationId="{D0522C2C-7B5C-48A7-A969-03941E5D2E76}"/>
          </ac:spMkLst>
        </pc:spChg>
        <pc:spChg chg="add del">
          <ac:chgData name="Jackie Mazariego" userId="2faba44b-99b5-4cd8-9a9f-ddbb6dc0c43a" providerId="ADAL" clId="{21C71768-C0C4-4856-BC98-B2520441F9D8}" dt="2021-05-07T16:02:11.090" v="1484"/>
          <ac:spMkLst>
            <pc:docMk/>
            <pc:sldMk cId="1436223829" sldId="293"/>
            <ac:spMk id="13" creationId="{9C682A1A-5B2D-4111-BBD6-620165633E5B}"/>
          </ac:spMkLst>
        </pc:spChg>
        <pc:spChg chg="add del">
          <ac:chgData name="Jackie Mazariego" userId="2faba44b-99b5-4cd8-9a9f-ddbb6dc0c43a" providerId="ADAL" clId="{21C71768-C0C4-4856-BC98-B2520441F9D8}" dt="2021-05-07T16:02:11.090" v="1484"/>
          <ac:spMkLst>
            <pc:docMk/>
            <pc:sldMk cId="1436223829" sldId="293"/>
            <ac:spMk id="15" creationId="{D6EE29F2-D77F-4BD0-A20B-334D316A1C9D}"/>
          </ac:spMkLst>
        </pc:spChg>
        <pc:spChg chg="add del">
          <ac:chgData name="Jackie Mazariego" userId="2faba44b-99b5-4cd8-9a9f-ddbb6dc0c43a" providerId="ADAL" clId="{21C71768-C0C4-4856-BC98-B2520441F9D8}" dt="2021-05-07T16:02:11.090" v="1484"/>
          <ac:spMkLst>
            <pc:docMk/>
            <pc:sldMk cId="1436223829" sldId="293"/>
            <ac:spMk id="17" creationId="{22D09ED2-868F-42C6-866E-F92E0CEF314F}"/>
          </ac:spMkLst>
        </pc:spChg>
      </pc:sldChg>
      <pc:sldChg chg="del">
        <pc:chgData name="Jackie Mazariego" userId="2faba44b-99b5-4cd8-9a9f-ddbb6dc0c43a" providerId="ADAL" clId="{21C71768-C0C4-4856-BC98-B2520441F9D8}" dt="2021-04-14T14:14:58.571" v="226" actId="47"/>
        <pc:sldMkLst>
          <pc:docMk/>
          <pc:sldMk cId="1598506905" sldId="293"/>
        </pc:sldMkLst>
      </pc:sldChg>
      <pc:sldChg chg="modSp mod">
        <pc:chgData name="Jackie Mazariego" userId="2faba44b-99b5-4cd8-9a9f-ddbb6dc0c43a" providerId="ADAL" clId="{21C71768-C0C4-4856-BC98-B2520441F9D8}" dt="2021-04-15T17:36:34.932" v="572" actId="1036"/>
        <pc:sldMkLst>
          <pc:docMk/>
          <pc:sldMk cId="4209638561" sldId="294"/>
        </pc:sldMkLst>
        <pc:spChg chg="mod">
          <ac:chgData name="Jackie Mazariego" userId="2faba44b-99b5-4cd8-9a9f-ddbb6dc0c43a" providerId="ADAL" clId="{21C71768-C0C4-4856-BC98-B2520441F9D8}" dt="2021-04-15T17:36:34.932" v="572" actId="1036"/>
          <ac:spMkLst>
            <pc:docMk/>
            <pc:sldMk cId="4209638561" sldId="294"/>
            <ac:spMk id="2" creationId="{97D0E5A8-C796-4500-98D7-680DDD689592}"/>
          </ac:spMkLst>
        </pc:spChg>
        <pc:spChg chg="mod">
          <ac:chgData name="Jackie Mazariego" userId="2faba44b-99b5-4cd8-9a9f-ddbb6dc0c43a" providerId="ADAL" clId="{21C71768-C0C4-4856-BC98-B2520441F9D8}" dt="2021-04-15T17:36:27.277" v="550" actId="403"/>
          <ac:spMkLst>
            <pc:docMk/>
            <pc:sldMk cId="4209638561" sldId="294"/>
            <ac:spMk id="3" creationId="{B148DABE-219C-4614-9130-1491C73A016D}"/>
          </ac:spMkLst>
        </pc:spChg>
        <pc:spChg chg="mod">
          <ac:chgData name="Jackie Mazariego" userId="2faba44b-99b5-4cd8-9a9f-ddbb6dc0c43a" providerId="ADAL" clId="{21C71768-C0C4-4856-BC98-B2520441F9D8}" dt="2021-04-14T19:59:47.966" v="543" actId="207"/>
          <ac:spMkLst>
            <pc:docMk/>
            <pc:sldMk cId="4209638561" sldId="294"/>
            <ac:spMk id="4" creationId="{E6980C1B-6535-4C81-9006-9A273838D2E0}"/>
          </ac:spMkLst>
        </pc:spChg>
        <pc:spChg chg="mod">
          <ac:chgData name="Jackie Mazariego" userId="2faba44b-99b5-4cd8-9a9f-ddbb6dc0c43a" providerId="ADAL" clId="{21C71768-C0C4-4856-BC98-B2520441F9D8}" dt="2021-04-14T19:59:55.662" v="544" actId="1076"/>
          <ac:spMkLst>
            <pc:docMk/>
            <pc:sldMk cId="4209638561" sldId="294"/>
            <ac:spMk id="5" creationId="{DF1C4381-96D0-4741-86B2-438C4F951506}"/>
          </ac:spMkLst>
        </pc:spChg>
      </pc:sldChg>
      <pc:sldChg chg="delSp modSp mod">
        <pc:chgData name="Jackie Mazariego" userId="2faba44b-99b5-4cd8-9a9f-ddbb6dc0c43a" providerId="ADAL" clId="{21C71768-C0C4-4856-BC98-B2520441F9D8}" dt="2021-04-14T14:26:08.886" v="390" actId="403"/>
        <pc:sldMkLst>
          <pc:docMk/>
          <pc:sldMk cId="1135817101" sldId="295"/>
        </pc:sldMkLst>
        <pc:spChg chg="mod">
          <ac:chgData name="Jackie Mazariego" userId="2faba44b-99b5-4cd8-9a9f-ddbb6dc0c43a" providerId="ADAL" clId="{21C71768-C0C4-4856-BC98-B2520441F9D8}" dt="2021-04-14T14:25:02.138" v="371" actId="2711"/>
          <ac:spMkLst>
            <pc:docMk/>
            <pc:sldMk cId="1135817101" sldId="295"/>
            <ac:spMk id="2" creationId="{67DDA73A-10A7-4D8B-BEC5-BEC46EACF3E2}"/>
          </ac:spMkLst>
        </pc:spChg>
        <pc:spChg chg="mod">
          <ac:chgData name="Jackie Mazariego" userId="2faba44b-99b5-4cd8-9a9f-ddbb6dc0c43a" providerId="ADAL" clId="{21C71768-C0C4-4856-BC98-B2520441F9D8}" dt="2021-04-14T14:26:08.886" v="390" actId="403"/>
          <ac:spMkLst>
            <pc:docMk/>
            <pc:sldMk cId="1135817101" sldId="295"/>
            <ac:spMk id="3" creationId="{25522065-C792-45F4-8305-68E83951065F}"/>
          </ac:spMkLst>
        </pc:spChg>
        <pc:spChg chg="mod">
          <ac:chgData name="Jackie Mazariego" userId="2faba44b-99b5-4cd8-9a9f-ddbb6dc0c43a" providerId="ADAL" clId="{21C71768-C0C4-4856-BC98-B2520441F9D8}" dt="2021-04-14T14:25:02.138" v="371" actId="2711"/>
          <ac:spMkLst>
            <pc:docMk/>
            <pc:sldMk cId="1135817101" sldId="295"/>
            <ac:spMk id="4" creationId="{21D46A48-F646-4138-A5CD-FE680E1A63D2}"/>
          </ac:spMkLst>
        </pc:spChg>
        <pc:spChg chg="mod">
          <ac:chgData name="Jackie Mazariego" userId="2faba44b-99b5-4cd8-9a9f-ddbb6dc0c43a" providerId="ADAL" clId="{21C71768-C0C4-4856-BC98-B2520441F9D8}" dt="2021-04-14T14:25:02.138" v="371" actId="2711"/>
          <ac:spMkLst>
            <pc:docMk/>
            <pc:sldMk cId="1135817101" sldId="295"/>
            <ac:spMk id="5" creationId="{61B887F7-09DA-4B90-ABC8-9C3085A3118F}"/>
          </ac:spMkLst>
        </pc:spChg>
        <pc:spChg chg="del">
          <ac:chgData name="Jackie Mazariego" userId="2faba44b-99b5-4cd8-9a9f-ddbb6dc0c43a" providerId="ADAL" clId="{21C71768-C0C4-4856-BC98-B2520441F9D8}" dt="2021-04-14T14:24:56.589" v="370" actId="478"/>
          <ac:spMkLst>
            <pc:docMk/>
            <pc:sldMk cId="1135817101" sldId="295"/>
            <ac:spMk id="8" creationId="{38F0D02A-797C-44A1-B840-73B5CD603403}"/>
          </ac:spMkLst>
        </pc:spChg>
      </pc:sldChg>
      <pc:sldChg chg="addSp delSp modSp mod">
        <pc:chgData name="Jackie Mazariego" userId="2faba44b-99b5-4cd8-9a9f-ddbb6dc0c43a" providerId="ADAL" clId="{21C71768-C0C4-4856-BC98-B2520441F9D8}" dt="2021-05-07T15:54:01.193" v="1438" actId="478"/>
        <pc:sldMkLst>
          <pc:docMk/>
          <pc:sldMk cId="4113777846" sldId="296"/>
        </pc:sldMkLst>
        <pc:spChg chg="mod">
          <ac:chgData name="Jackie Mazariego" userId="2faba44b-99b5-4cd8-9a9f-ddbb6dc0c43a" providerId="ADAL" clId="{21C71768-C0C4-4856-BC98-B2520441F9D8}" dt="2021-05-07T15:53:28.867" v="1433" actId="26606"/>
          <ac:spMkLst>
            <pc:docMk/>
            <pc:sldMk cId="4113777846" sldId="296"/>
            <ac:spMk id="2" creationId="{2AAB8611-B815-4877-8412-8E0A50727E3D}"/>
          </ac:spMkLst>
        </pc:spChg>
        <pc:spChg chg="mod">
          <ac:chgData name="Jackie Mazariego" userId="2faba44b-99b5-4cd8-9a9f-ddbb6dc0c43a" providerId="ADAL" clId="{21C71768-C0C4-4856-BC98-B2520441F9D8}" dt="2021-05-07T15:53:28.867" v="1433" actId="26606"/>
          <ac:spMkLst>
            <pc:docMk/>
            <pc:sldMk cId="4113777846" sldId="296"/>
            <ac:spMk id="3" creationId="{6DCC48D9-7940-40A8-BB40-0CFBC1ABA2C6}"/>
          </ac:spMkLst>
        </pc:spChg>
        <pc:spChg chg="mod">
          <ac:chgData name="Jackie Mazariego" userId="2faba44b-99b5-4cd8-9a9f-ddbb6dc0c43a" providerId="ADAL" clId="{21C71768-C0C4-4856-BC98-B2520441F9D8}" dt="2021-05-07T15:53:28.852" v="1432" actId="26606"/>
          <ac:spMkLst>
            <pc:docMk/>
            <pc:sldMk cId="4113777846" sldId="296"/>
            <ac:spMk id="4" creationId="{7BC079BB-3DE6-47F3-998A-EA483492CD24}"/>
          </ac:spMkLst>
        </pc:spChg>
        <pc:spChg chg="mod">
          <ac:chgData name="Jackie Mazariego" userId="2faba44b-99b5-4cd8-9a9f-ddbb6dc0c43a" providerId="ADAL" clId="{21C71768-C0C4-4856-BC98-B2520441F9D8}" dt="2021-05-07T15:53:28.852" v="1432" actId="26606"/>
          <ac:spMkLst>
            <pc:docMk/>
            <pc:sldMk cId="4113777846" sldId="296"/>
            <ac:spMk id="5" creationId="{0629BA15-AEB5-40C8-84B2-638C851C0653}"/>
          </ac:spMkLst>
        </pc:spChg>
        <pc:spChg chg="del">
          <ac:chgData name="Jackie Mazariego" userId="2faba44b-99b5-4cd8-9a9f-ddbb6dc0c43a" providerId="ADAL" clId="{21C71768-C0C4-4856-BC98-B2520441F9D8}" dt="2021-04-14T14:23:40.485" v="357" actId="478"/>
          <ac:spMkLst>
            <pc:docMk/>
            <pc:sldMk cId="4113777846" sldId="296"/>
            <ac:spMk id="8" creationId="{ADA5424F-0E91-4D60-9534-F807E46501E3}"/>
          </ac:spMkLst>
        </pc:spChg>
        <pc:spChg chg="add del mod">
          <ac:chgData name="Jackie Mazariego" userId="2faba44b-99b5-4cd8-9a9f-ddbb6dc0c43a" providerId="ADAL" clId="{21C71768-C0C4-4856-BC98-B2520441F9D8}" dt="2021-05-07T15:54:01.193" v="1438" actId="478"/>
          <ac:spMkLst>
            <pc:docMk/>
            <pc:sldMk cId="4113777846" sldId="296"/>
            <ac:spMk id="9" creationId="{582AE74F-973C-4D18-930D-E924C8F2A1ED}"/>
          </ac:spMkLst>
        </pc:spChg>
        <pc:spChg chg="add del">
          <ac:chgData name="Jackie Mazariego" userId="2faba44b-99b5-4cd8-9a9f-ddbb6dc0c43a" providerId="ADAL" clId="{21C71768-C0C4-4856-BC98-B2520441F9D8}" dt="2021-05-07T15:53:28.852" v="1432" actId="26606"/>
          <ac:spMkLst>
            <pc:docMk/>
            <pc:sldMk cId="4113777846" sldId="296"/>
            <ac:spMk id="18" creationId="{99192C51-B764-4A9B-9587-5EF8B628B8D9}"/>
          </ac:spMkLst>
        </pc:spChg>
        <pc:picChg chg="del">
          <ac:chgData name="Jackie Mazariego" userId="2faba44b-99b5-4cd8-9a9f-ddbb6dc0c43a" providerId="ADAL" clId="{21C71768-C0C4-4856-BC98-B2520441F9D8}" dt="2021-05-07T15:53:08.234" v="1427" actId="478"/>
          <ac:picMkLst>
            <pc:docMk/>
            <pc:sldMk cId="4113777846" sldId="296"/>
            <ac:picMk id="7" creationId="{2D589C13-774E-4FC2-9555-1AA2D963727B}"/>
          </ac:picMkLst>
        </pc:picChg>
        <pc:picChg chg="add mod ord modCrop">
          <ac:chgData name="Jackie Mazariego" userId="2faba44b-99b5-4cd8-9a9f-ddbb6dc0c43a" providerId="ADAL" clId="{21C71768-C0C4-4856-BC98-B2520441F9D8}" dt="2021-05-07T15:53:55.092" v="1436" actId="18131"/>
          <ac:picMkLst>
            <pc:docMk/>
            <pc:sldMk cId="4113777846" sldId="296"/>
            <ac:picMk id="8" creationId="{0D07580D-F31E-441C-B2A0-178320098539}"/>
          </ac:picMkLst>
        </pc:picChg>
        <pc:picChg chg="add del">
          <ac:chgData name="Jackie Mazariego" userId="2faba44b-99b5-4cd8-9a9f-ddbb6dc0c43a" providerId="ADAL" clId="{21C71768-C0C4-4856-BC98-B2520441F9D8}" dt="2021-05-07T15:53:28.867" v="1433" actId="26606"/>
          <ac:picMkLst>
            <pc:docMk/>
            <pc:sldMk cId="4113777846" sldId="296"/>
            <ac:picMk id="13" creationId="{54DDEBDD-D8BD-41A6-8A0D-B00E3768B0F9}"/>
          </ac:picMkLst>
        </pc:picChg>
        <pc:picChg chg="add">
          <ac:chgData name="Jackie Mazariego" userId="2faba44b-99b5-4cd8-9a9f-ddbb6dc0c43a" providerId="ADAL" clId="{21C71768-C0C4-4856-BC98-B2520441F9D8}" dt="2021-05-07T15:53:28.867" v="1433" actId="26606"/>
          <ac:picMkLst>
            <pc:docMk/>
            <pc:sldMk cId="4113777846" sldId="296"/>
            <ac:picMk id="20" creationId="{54DDEBDD-D8BD-41A6-8A0D-B00E3768B0F9}"/>
          </ac:picMkLst>
        </pc:picChg>
      </pc:sldChg>
      <pc:sldChg chg="addSp delSp modSp mod">
        <pc:chgData name="Jackie Mazariego" userId="2faba44b-99b5-4cd8-9a9f-ddbb6dc0c43a" providerId="ADAL" clId="{21C71768-C0C4-4856-BC98-B2520441F9D8}" dt="2021-05-07T15:51:13.629" v="1400" actId="478"/>
        <pc:sldMkLst>
          <pc:docMk/>
          <pc:sldMk cId="748723624" sldId="297"/>
        </pc:sldMkLst>
        <pc:spChg chg="mod">
          <ac:chgData name="Jackie Mazariego" userId="2faba44b-99b5-4cd8-9a9f-ddbb6dc0c43a" providerId="ADAL" clId="{21C71768-C0C4-4856-BC98-B2520441F9D8}" dt="2021-05-07T15:50:14.266" v="1387" actId="26606"/>
          <ac:spMkLst>
            <pc:docMk/>
            <pc:sldMk cId="748723624" sldId="297"/>
            <ac:spMk id="2" creationId="{223FDD3A-39D9-4219-A977-478BDDB478FB}"/>
          </ac:spMkLst>
        </pc:spChg>
        <pc:spChg chg="mod">
          <ac:chgData name="Jackie Mazariego" userId="2faba44b-99b5-4cd8-9a9f-ddbb6dc0c43a" providerId="ADAL" clId="{21C71768-C0C4-4856-BC98-B2520441F9D8}" dt="2021-05-07T15:50:14.266" v="1387" actId="26606"/>
          <ac:spMkLst>
            <pc:docMk/>
            <pc:sldMk cId="748723624" sldId="297"/>
            <ac:spMk id="3" creationId="{6C5C30B8-E51A-4BDF-853B-ED1414153B16}"/>
          </ac:spMkLst>
        </pc:spChg>
        <pc:spChg chg="mod ord">
          <ac:chgData name="Jackie Mazariego" userId="2faba44b-99b5-4cd8-9a9f-ddbb6dc0c43a" providerId="ADAL" clId="{21C71768-C0C4-4856-BC98-B2520441F9D8}" dt="2021-05-07T15:50:14.266" v="1387" actId="26606"/>
          <ac:spMkLst>
            <pc:docMk/>
            <pc:sldMk cId="748723624" sldId="297"/>
            <ac:spMk id="4" creationId="{6A8D352B-31FC-41E0-BD7B-61A9BCE94B11}"/>
          </ac:spMkLst>
        </pc:spChg>
        <pc:spChg chg="add del mod">
          <ac:chgData name="Jackie Mazariego" userId="2faba44b-99b5-4cd8-9a9f-ddbb6dc0c43a" providerId="ADAL" clId="{21C71768-C0C4-4856-BC98-B2520441F9D8}" dt="2021-05-07T15:51:13.629" v="1400" actId="478"/>
          <ac:spMkLst>
            <pc:docMk/>
            <pc:sldMk cId="748723624" sldId="297"/>
            <ac:spMk id="9" creationId="{2D7BD1EA-70B6-4C27-8EE6-F6B16E944A0B}"/>
          </ac:spMkLst>
        </pc:spChg>
        <pc:spChg chg="add del">
          <ac:chgData name="Jackie Mazariego" userId="2faba44b-99b5-4cd8-9a9f-ddbb6dc0c43a" providerId="ADAL" clId="{21C71768-C0C4-4856-BC98-B2520441F9D8}" dt="2021-05-07T15:48:57.578" v="1370" actId="26606"/>
          <ac:spMkLst>
            <pc:docMk/>
            <pc:sldMk cId="748723624" sldId="297"/>
            <ac:spMk id="22" creationId="{80DF40B2-80F7-4E71-B46C-284163F3654A}"/>
          </ac:spMkLst>
        </pc:spChg>
        <pc:spChg chg="add del">
          <ac:chgData name="Jackie Mazariego" userId="2faba44b-99b5-4cd8-9a9f-ddbb6dc0c43a" providerId="ADAL" clId="{21C71768-C0C4-4856-BC98-B2520441F9D8}" dt="2021-05-07T15:50:14.266" v="1387" actId="26606"/>
          <ac:spMkLst>
            <pc:docMk/>
            <pc:sldMk cId="748723624" sldId="297"/>
            <ac:spMk id="24" creationId="{99192C51-B764-4A9B-9587-5EF8B628B8D9}"/>
          </ac:spMkLst>
        </pc:spChg>
        <pc:spChg chg="add del">
          <ac:chgData name="Jackie Mazariego" userId="2faba44b-99b5-4cd8-9a9f-ddbb6dc0c43a" providerId="ADAL" clId="{21C71768-C0C4-4856-BC98-B2520441F9D8}" dt="2021-05-07T15:50:12.144" v="1381" actId="26606"/>
          <ac:spMkLst>
            <pc:docMk/>
            <pc:sldMk cId="748723624" sldId="297"/>
            <ac:spMk id="29" creationId="{560AFAAC-EA6C-45A9-9E03-C9C9F0193B4F}"/>
          </ac:spMkLst>
        </pc:spChg>
        <pc:spChg chg="add del">
          <ac:chgData name="Jackie Mazariego" userId="2faba44b-99b5-4cd8-9a9f-ddbb6dc0c43a" providerId="ADAL" clId="{21C71768-C0C4-4856-BC98-B2520441F9D8}" dt="2021-05-07T15:50:12.144" v="1381" actId="26606"/>
          <ac:spMkLst>
            <pc:docMk/>
            <pc:sldMk cId="748723624" sldId="297"/>
            <ac:spMk id="31" creationId="{83549E37-C86B-4401-90BD-D8BF83859F14}"/>
          </ac:spMkLst>
        </pc:spChg>
        <pc:spChg chg="add del">
          <ac:chgData name="Jackie Mazariego" userId="2faba44b-99b5-4cd8-9a9f-ddbb6dc0c43a" providerId="ADAL" clId="{21C71768-C0C4-4856-BC98-B2520441F9D8}" dt="2021-05-07T15:50:12.144" v="1381" actId="26606"/>
          <ac:spMkLst>
            <pc:docMk/>
            <pc:sldMk cId="748723624" sldId="297"/>
            <ac:spMk id="33" creationId="{8A17784E-76D8-4521-A77D-0D2EBB923004}"/>
          </ac:spMkLst>
        </pc:spChg>
        <pc:spChg chg="add del">
          <ac:chgData name="Jackie Mazariego" userId="2faba44b-99b5-4cd8-9a9f-ddbb6dc0c43a" providerId="ADAL" clId="{21C71768-C0C4-4856-BC98-B2520441F9D8}" dt="2021-05-07T15:50:12.144" v="1381" actId="26606"/>
          <ac:spMkLst>
            <pc:docMk/>
            <pc:sldMk cId="748723624" sldId="297"/>
            <ac:spMk id="35" creationId="{C0036C6B-F09C-4EAB-AE02-8D056EE74856}"/>
          </ac:spMkLst>
        </pc:spChg>
        <pc:spChg chg="add del">
          <ac:chgData name="Jackie Mazariego" userId="2faba44b-99b5-4cd8-9a9f-ddbb6dc0c43a" providerId="ADAL" clId="{21C71768-C0C4-4856-BC98-B2520441F9D8}" dt="2021-05-07T15:50:12.144" v="1381" actId="26606"/>
          <ac:spMkLst>
            <pc:docMk/>
            <pc:sldMk cId="748723624" sldId="297"/>
            <ac:spMk id="37" creationId="{FC8D5885-2804-4D3C-BE31-902E4D3279B0}"/>
          </ac:spMkLst>
        </pc:spChg>
        <pc:graphicFrameChg chg="mod modGraphic">
          <ac:chgData name="Jackie Mazariego" userId="2faba44b-99b5-4cd8-9a9f-ddbb6dc0c43a" providerId="ADAL" clId="{21C71768-C0C4-4856-BC98-B2520441F9D8}" dt="2021-05-07T15:51:10.652" v="1399" actId="26606"/>
          <ac:graphicFrameMkLst>
            <pc:docMk/>
            <pc:sldMk cId="748723624" sldId="297"/>
            <ac:graphicFrameMk id="7" creationId="{FD4DBCFE-A79C-4B20-8E52-0752DFECC776}"/>
          </ac:graphicFrameMkLst>
        </pc:graphicFrameChg>
        <pc:picChg chg="del mod ord">
          <ac:chgData name="Jackie Mazariego" userId="2faba44b-99b5-4cd8-9a9f-ddbb6dc0c43a" providerId="ADAL" clId="{21C71768-C0C4-4856-BC98-B2520441F9D8}" dt="2021-05-07T15:50:41.693" v="1395" actId="478"/>
          <ac:picMkLst>
            <pc:docMk/>
            <pc:sldMk cId="748723624" sldId="297"/>
            <ac:picMk id="6" creationId="{CCA5EBB2-5477-4250-B28A-C8B553450460}"/>
          </ac:picMkLst>
        </pc:picChg>
        <pc:picChg chg="add mod ord">
          <ac:chgData name="Jackie Mazariego" userId="2faba44b-99b5-4cd8-9a9f-ddbb6dc0c43a" providerId="ADAL" clId="{21C71768-C0C4-4856-BC98-B2520441F9D8}" dt="2021-05-07T15:51:10.652" v="1399" actId="26606"/>
          <ac:picMkLst>
            <pc:docMk/>
            <pc:sldMk cId="748723624" sldId="297"/>
            <ac:picMk id="8" creationId="{EC320020-0C9E-4F44-9759-439C9726B126}"/>
          </ac:picMkLst>
        </pc:picChg>
        <pc:picChg chg="add del">
          <ac:chgData name="Jackie Mazariego" userId="2faba44b-99b5-4cd8-9a9f-ddbb6dc0c43a" providerId="ADAL" clId="{21C71768-C0C4-4856-BC98-B2520441F9D8}" dt="2021-05-07T15:51:10.652" v="1399" actId="26606"/>
          <ac:picMkLst>
            <pc:docMk/>
            <pc:sldMk cId="748723624" sldId="297"/>
            <ac:picMk id="17" creationId="{54DDEBDD-D8BD-41A6-8A0D-B00E3768B0F9}"/>
          </ac:picMkLst>
        </pc:picChg>
        <pc:picChg chg="add">
          <ac:chgData name="Jackie Mazariego" userId="2faba44b-99b5-4cd8-9a9f-ddbb6dc0c43a" providerId="ADAL" clId="{21C71768-C0C4-4856-BC98-B2520441F9D8}" dt="2021-05-07T15:51:10.652" v="1399" actId="26606"/>
          <ac:picMkLst>
            <pc:docMk/>
            <pc:sldMk cId="748723624" sldId="297"/>
            <ac:picMk id="19" creationId="{54DDEBDD-D8BD-41A6-8A0D-B00E3768B0F9}"/>
          </ac:picMkLst>
        </pc:picChg>
      </pc:sldChg>
      <pc:sldChg chg="addSp delSp modSp mod">
        <pc:chgData name="Jackie Mazariego" userId="2faba44b-99b5-4cd8-9a9f-ddbb6dc0c43a" providerId="ADAL" clId="{21C71768-C0C4-4856-BC98-B2520441F9D8}" dt="2021-05-07T15:51:23.043" v="1403" actId="20577"/>
        <pc:sldMkLst>
          <pc:docMk/>
          <pc:sldMk cId="1519548255" sldId="298"/>
        </pc:sldMkLst>
        <pc:spChg chg="mod">
          <ac:chgData name="Jackie Mazariego" userId="2faba44b-99b5-4cd8-9a9f-ddbb6dc0c43a" providerId="ADAL" clId="{21C71768-C0C4-4856-BC98-B2520441F9D8}" dt="2021-05-07T15:50:15.469" v="1389" actId="26606"/>
          <ac:spMkLst>
            <pc:docMk/>
            <pc:sldMk cId="1519548255" sldId="298"/>
            <ac:spMk id="2" creationId="{87D5BF4D-7D7C-40AF-BE3B-7014B4F1F899}"/>
          </ac:spMkLst>
        </pc:spChg>
        <pc:spChg chg="mod">
          <ac:chgData name="Jackie Mazariego" userId="2faba44b-99b5-4cd8-9a9f-ddbb6dc0c43a" providerId="ADAL" clId="{21C71768-C0C4-4856-BC98-B2520441F9D8}" dt="2021-05-07T15:50:15.469" v="1389" actId="26606"/>
          <ac:spMkLst>
            <pc:docMk/>
            <pc:sldMk cId="1519548255" sldId="298"/>
            <ac:spMk id="4" creationId="{5AA1ED05-3E36-4200-9625-CF848B9CCD74}"/>
          </ac:spMkLst>
        </pc:spChg>
        <pc:spChg chg="mod">
          <ac:chgData name="Jackie Mazariego" userId="2faba44b-99b5-4cd8-9a9f-ddbb6dc0c43a" providerId="ADAL" clId="{21C71768-C0C4-4856-BC98-B2520441F9D8}" dt="2021-05-07T15:50:15.469" v="1389" actId="26606"/>
          <ac:spMkLst>
            <pc:docMk/>
            <pc:sldMk cId="1519548255" sldId="298"/>
            <ac:spMk id="5" creationId="{78FFD8D4-83B2-4F31-872E-5695EC52C485}"/>
          </ac:spMkLst>
        </pc:spChg>
        <pc:spChg chg="del">
          <ac:chgData name="Jackie Mazariego" userId="2faba44b-99b5-4cd8-9a9f-ddbb6dc0c43a" providerId="ADAL" clId="{21C71768-C0C4-4856-BC98-B2520441F9D8}" dt="2021-04-14T14:45:07.756" v="532" actId="478"/>
          <ac:spMkLst>
            <pc:docMk/>
            <pc:sldMk cId="1519548255" sldId="298"/>
            <ac:spMk id="9" creationId="{4DBCF4FF-2145-4755-8F42-E59AACC958FA}"/>
          </ac:spMkLst>
        </pc:spChg>
        <pc:spChg chg="add del">
          <ac:chgData name="Jackie Mazariego" userId="2faba44b-99b5-4cd8-9a9f-ddbb6dc0c43a" providerId="ADAL" clId="{21C71768-C0C4-4856-BC98-B2520441F9D8}" dt="2021-05-07T15:50:15.469" v="1389" actId="26606"/>
          <ac:spMkLst>
            <pc:docMk/>
            <pc:sldMk cId="1519548255" sldId="298"/>
            <ac:spMk id="22" creationId="{80DF40B2-80F7-4E71-B46C-284163F3654A}"/>
          </ac:spMkLst>
        </pc:spChg>
        <pc:spChg chg="add del">
          <ac:chgData name="Jackie Mazariego" userId="2faba44b-99b5-4cd8-9a9f-ddbb6dc0c43a" providerId="ADAL" clId="{21C71768-C0C4-4856-BC98-B2520441F9D8}" dt="2021-05-07T15:50:14.952" v="1388" actId="26606"/>
          <ac:spMkLst>
            <pc:docMk/>
            <pc:sldMk cId="1519548255" sldId="298"/>
            <ac:spMk id="27" creationId="{99192C51-B764-4A9B-9587-5EF8B628B8D9}"/>
          </ac:spMkLst>
        </pc:spChg>
        <pc:graphicFrameChg chg="mod modGraphic">
          <ac:chgData name="Jackie Mazariego" userId="2faba44b-99b5-4cd8-9a9f-ddbb6dc0c43a" providerId="ADAL" clId="{21C71768-C0C4-4856-BC98-B2520441F9D8}" dt="2021-05-07T15:51:23.043" v="1403" actId="20577"/>
          <ac:graphicFrameMkLst>
            <pc:docMk/>
            <pc:sldMk cId="1519548255" sldId="298"/>
            <ac:graphicFrameMk id="7" creationId="{01F08C43-7E0E-4F66-A93A-1AE5DAB9A2D5}"/>
          </ac:graphicFrameMkLst>
        </pc:graphicFrameChg>
        <pc:picChg chg="mod ord">
          <ac:chgData name="Jackie Mazariego" userId="2faba44b-99b5-4cd8-9a9f-ddbb6dc0c43a" providerId="ADAL" clId="{21C71768-C0C4-4856-BC98-B2520441F9D8}" dt="2021-05-07T15:50:15.469" v="1389" actId="26606"/>
          <ac:picMkLst>
            <pc:docMk/>
            <pc:sldMk cId="1519548255" sldId="298"/>
            <ac:picMk id="6" creationId="{526E3B45-2044-4821-9947-BC9014B0EBAB}"/>
          </ac:picMkLst>
        </pc:picChg>
        <pc:picChg chg="add del">
          <ac:chgData name="Jackie Mazariego" userId="2faba44b-99b5-4cd8-9a9f-ddbb6dc0c43a" providerId="ADAL" clId="{21C71768-C0C4-4856-BC98-B2520441F9D8}" dt="2021-05-07T15:50:15.469" v="1389" actId="26606"/>
          <ac:picMkLst>
            <pc:docMk/>
            <pc:sldMk cId="1519548255" sldId="298"/>
            <ac:picMk id="17" creationId="{54DDEBDD-D8BD-41A6-8A0D-B00E3768B0F9}"/>
          </ac:picMkLst>
        </pc:picChg>
      </pc:sldChg>
      <pc:sldChg chg="modSp mod">
        <pc:chgData name="Jackie Mazariego" userId="2faba44b-99b5-4cd8-9a9f-ddbb6dc0c43a" providerId="ADAL" clId="{21C71768-C0C4-4856-BC98-B2520441F9D8}" dt="2021-04-14T14:17:32.588" v="237" actId="20577"/>
        <pc:sldMkLst>
          <pc:docMk/>
          <pc:sldMk cId="3966082811" sldId="299"/>
        </pc:sldMkLst>
        <pc:spChg chg="mod">
          <ac:chgData name="Jackie Mazariego" userId="2faba44b-99b5-4cd8-9a9f-ddbb6dc0c43a" providerId="ADAL" clId="{21C71768-C0C4-4856-BC98-B2520441F9D8}" dt="2021-04-14T14:17:32.588" v="237" actId="20577"/>
          <ac:spMkLst>
            <pc:docMk/>
            <pc:sldMk cId="3966082811" sldId="299"/>
            <ac:spMk id="2" creationId="{87D5BF4D-7D7C-40AF-BE3B-7014B4F1F899}"/>
          </ac:spMkLst>
        </pc:spChg>
      </pc:sldChg>
      <pc:sldChg chg="addSp delSp modSp mod setBg delDesignElem chgLayout">
        <pc:chgData name="Jackie Mazariego" userId="2faba44b-99b5-4cd8-9a9f-ddbb6dc0c43a" providerId="ADAL" clId="{21C71768-C0C4-4856-BC98-B2520441F9D8}" dt="2021-04-30T20:54:17.944" v="1366" actId="478"/>
        <pc:sldMkLst>
          <pc:docMk/>
          <pc:sldMk cId="4180793908" sldId="300"/>
        </pc:sldMkLst>
        <pc:spChg chg="mod ord">
          <ac:chgData name="Jackie Mazariego" userId="2faba44b-99b5-4cd8-9a9f-ddbb6dc0c43a" providerId="ADAL" clId="{21C71768-C0C4-4856-BC98-B2520441F9D8}" dt="2021-04-30T20:54:15.865" v="1365" actId="26606"/>
          <ac:spMkLst>
            <pc:docMk/>
            <pc:sldMk cId="4180793908" sldId="300"/>
            <ac:spMk id="2" creationId="{EDA84464-6767-410F-A303-E62442DC1032}"/>
          </ac:spMkLst>
        </pc:spChg>
        <pc:spChg chg="mod ord">
          <ac:chgData name="Jackie Mazariego" userId="2faba44b-99b5-4cd8-9a9f-ddbb6dc0c43a" providerId="ADAL" clId="{21C71768-C0C4-4856-BC98-B2520441F9D8}" dt="2021-04-30T20:54:15.865" v="1365" actId="26606"/>
          <ac:spMkLst>
            <pc:docMk/>
            <pc:sldMk cId="4180793908" sldId="300"/>
            <ac:spMk id="3" creationId="{84902692-AC95-45FF-B3D3-9E0FE6F9BA17}"/>
          </ac:spMkLst>
        </pc:spChg>
        <pc:spChg chg="mod ord">
          <ac:chgData name="Jackie Mazariego" userId="2faba44b-99b5-4cd8-9a9f-ddbb6dc0c43a" providerId="ADAL" clId="{21C71768-C0C4-4856-BC98-B2520441F9D8}" dt="2021-04-30T20:54:15.865" v="1365" actId="26606"/>
          <ac:spMkLst>
            <pc:docMk/>
            <pc:sldMk cId="4180793908" sldId="300"/>
            <ac:spMk id="4" creationId="{C1615C5D-CD6B-43B8-81D5-FCB69671CE7C}"/>
          </ac:spMkLst>
        </pc:spChg>
        <pc:spChg chg="mod ord">
          <ac:chgData name="Jackie Mazariego" userId="2faba44b-99b5-4cd8-9a9f-ddbb6dc0c43a" providerId="ADAL" clId="{21C71768-C0C4-4856-BC98-B2520441F9D8}" dt="2021-04-30T20:54:15.865" v="1365" actId="26606"/>
          <ac:spMkLst>
            <pc:docMk/>
            <pc:sldMk cId="4180793908" sldId="300"/>
            <ac:spMk id="5" creationId="{EF57513F-241C-47F8-84E3-1261EB68CA52}"/>
          </ac:spMkLst>
        </pc:spChg>
        <pc:spChg chg="add del mod">
          <ac:chgData name="Jackie Mazariego" userId="2faba44b-99b5-4cd8-9a9f-ddbb6dc0c43a" providerId="ADAL" clId="{21C71768-C0C4-4856-BC98-B2520441F9D8}" dt="2021-04-30T20:50:57.374" v="1353" actId="6264"/>
          <ac:spMkLst>
            <pc:docMk/>
            <pc:sldMk cId="4180793908" sldId="300"/>
            <ac:spMk id="6" creationId="{CAB01566-C55F-4BB5-A587-5587346BA8FA}"/>
          </ac:spMkLst>
        </pc:spChg>
        <pc:spChg chg="add del mod">
          <ac:chgData name="Jackie Mazariego" userId="2faba44b-99b5-4cd8-9a9f-ddbb6dc0c43a" providerId="ADAL" clId="{21C71768-C0C4-4856-BC98-B2520441F9D8}" dt="2021-04-15T17:38:06.400" v="582" actId="478"/>
          <ac:spMkLst>
            <pc:docMk/>
            <pc:sldMk cId="4180793908" sldId="300"/>
            <ac:spMk id="8" creationId="{0B0A0450-A890-4564-9699-9914DC580025}"/>
          </ac:spMkLst>
        </pc:spChg>
        <pc:spChg chg="add del mod">
          <ac:chgData name="Jackie Mazariego" userId="2faba44b-99b5-4cd8-9a9f-ddbb6dc0c43a" providerId="ADAL" clId="{21C71768-C0C4-4856-BC98-B2520441F9D8}" dt="2021-04-30T20:50:57.374" v="1353" actId="6264"/>
          <ac:spMkLst>
            <pc:docMk/>
            <pc:sldMk cId="4180793908" sldId="300"/>
            <ac:spMk id="8" creationId="{BE11ECA9-1BF0-4CAE-8ABD-8A456145334D}"/>
          </ac:spMkLst>
        </pc:spChg>
        <pc:spChg chg="add del mod">
          <ac:chgData name="Jackie Mazariego" userId="2faba44b-99b5-4cd8-9a9f-ddbb6dc0c43a" providerId="ADAL" clId="{21C71768-C0C4-4856-BC98-B2520441F9D8}" dt="2021-04-30T20:50:57.374" v="1353" actId="6264"/>
          <ac:spMkLst>
            <pc:docMk/>
            <pc:sldMk cId="4180793908" sldId="300"/>
            <ac:spMk id="9" creationId="{AA2C9D0F-6403-4391-9F27-0AE7121FA4A6}"/>
          </ac:spMkLst>
        </pc:spChg>
        <pc:spChg chg="add del mod">
          <ac:chgData name="Jackie Mazariego" userId="2faba44b-99b5-4cd8-9a9f-ddbb6dc0c43a" providerId="ADAL" clId="{21C71768-C0C4-4856-BC98-B2520441F9D8}" dt="2021-04-30T20:50:57.374" v="1353" actId="6264"/>
          <ac:spMkLst>
            <pc:docMk/>
            <pc:sldMk cId="4180793908" sldId="300"/>
            <ac:spMk id="10" creationId="{982AA90A-4EB1-4595-9C34-65E92AA552B5}"/>
          </ac:spMkLst>
        </pc:spChg>
        <pc:spChg chg="add del mod">
          <ac:chgData name="Jackie Mazariego" userId="2faba44b-99b5-4cd8-9a9f-ddbb6dc0c43a" providerId="ADAL" clId="{21C71768-C0C4-4856-BC98-B2520441F9D8}" dt="2021-04-30T20:54:17.944" v="1366" actId="478"/>
          <ac:spMkLst>
            <pc:docMk/>
            <pc:sldMk cId="4180793908" sldId="300"/>
            <ac:spMk id="14" creationId="{543730F0-E3B3-4563-AA7F-5B4AECBC7CB5}"/>
          </ac:spMkLst>
        </pc:spChg>
        <pc:spChg chg="add">
          <ac:chgData name="Jackie Mazariego" userId="2faba44b-99b5-4cd8-9a9f-ddbb6dc0c43a" providerId="ADAL" clId="{21C71768-C0C4-4856-BC98-B2520441F9D8}" dt="2021-04-30T20:54:15.865" v="1365" actId="26606"/>
          <ac:spMkLst>
            <pc:docMk/>
            <pc:sldMk cId="4180793908" sldId="300"/>
            <ac:spMk id="16" creationId="{8A17784E-76D8-4521-A77D-0D2EBB923004}"/>
          </ac:spMkLst>
        </pc:spChg>
        <pc:spChg chg="add del">
          <ac:chgData name="Jackie Mazariego" userId="2faba44b-99b5-4cd8-9a9f-ddbb6dc0c43a" providerId="ADAL" clId="{21C71768-C0C4-4856-BC98-B2520441F9D8}" dt="2021-04-30T20:50:57.374" v="1353" actId="6264"/>
          <ac:spMkLst>
            <pc:docMk/>
            <pc:sldMk cId="4180793908" sldId="300"/>
            <ac:spMk id="18" creationId="{6B5E2835-4E47-45B3-9CFE-732FF7B05472}"/>
          </ac:spMkLst>
        </pc:spChg>
        <pc:spChg chg="add">
          <ac:chgData name="Jackie Mazariego" userId="2faba44b-99b5-4cd8-9a9f-ddbb6dc0c43a" providerId="ADAL" clId="{21C71768-C0C4-4856-BC98-B2520441F9D8}" dt="2021-04-30T20:54:15.865" v="1365" actId="26606"/>
          <ac:spMkLst>
            <pc:docMk/>
            <pc:sldMk cId="4180793908" sldId="300"/>
            <ac:spMk id="19" creationId="{560AFAAC-EA6C-45A9-9E03-C9C9F0193B4F}"/>
          </ac:spMkLst>
        </pc:spChg>
        <pc:spChg chg="add del">
          <ac:chgData name="Jackie Mazariego" userId="2faba44b-99b5-4cd8-9a9f-ddbb6dc0c43a" providerId="ADAL" clId="{21C71768-C0C4-4856-BC98-B2520441F9D8}" dt="2021-04-30T20:50:57.374" v="1353" actId="6264"/>
          <ac:spMkLst>
            <pc:docMk/>
            <pc:sldMk cId="4180793908" sldId="300"/>
            <ac:spMk id="20" creationId="{5B45AD5D-AA52-4F7B-9362-576A39AD9E09}"/>
          </ac:spMkLst>
        </pc:spChg>
        <pc:spChg chg="add">
          <ac:chgData name="Jackie Mazariego" userId="2faba44b-99b5-4cd8-9a9f-ddbb6dc0c43a" providerId="ADAL" clId="{21C71768-C0C4-4856-BC98-B2520441F9D8}" dt="2021-04-30T20:54:15.865" v="1365" actId="26606"/>
          <ac:spMkLst>
            <pc:docMk/>
            <pc:sldMk cId="4180793908" sldId="300"/>
            <ac:spMk id="21" creationId="{83549E37-C86B-4401-90BD-D8BF83859F14}"/>
          </ac:spMkLst>
        </pc:spChg>
        <pc:spChg chg="add del">
          <ac:chgData name="Jackie Mazariego" userId="2faba44b-99b5-4cd8-9a9f-ddbb6dc0c43a" providerId="ADAL" clId="{21C71768-C0C4-4856-BC98-B2520441F9D8}" dt="2021-04-30T20:50:57.374" v="1353" actId="6264"/>
          <ac:spMkLst>
            <pc:docMk/>
            <pc:sldMk cId="4180793908" sldId="300"/>
            <ac:spMk id="22" creationId="{AEDD7960-4866-4399-BEF6-DD1431AB4E34}"/>
          </ac:spMkLst>
        </pc:spChg>
        <pc:spChg chg="add del">
          <ac:chgData name="Jackie Mazariego" userId="2faba44b-99b5-4cd8-9a9f-ddbb6dc0c43a" providerId="ADAL" clId="{21C71768-C0C4-4856-BC98-B2520441F9D8}" dt="2021-04-30T20:50:57.374" v="1353" actId="6264"/>
          <ac:spMkLst>
            <pc:docMk/>
            <pc:sldMk cId="4180793908" sldId="300"/>
            <ac:spMk id="24" creationId="{55D4142C-5077-457F-A6AD-3FECFDB39685}"/>
          </ac:spMkLst>
        </pc:spChg>
        <pc:spChg chg="add">
          <ac:chgData name="Jackie Mazariego" userId="2faba44b-99b5-4cd8-9a9f-ddbb6dc0c43a" providerId="ADAL" clId="{21C71768-C0C4-4856-BC98-B2520441F9D8}" dt="2021-04-30T20:54:15.865" v="1365" actId="26606"/>
          <ac:spMkLst>
            <pc:docMk/>
            <pc:sldMk cId="4180793908" sldId="300"/>
            <ac:spMk id="25" creationId="{C0036C6B-F09C-4EAB-AE02-8D056EE74856}"/>
          </ac:spMkLst>
        </pc:spChg>
        <pc:spChg chg="add del">
          <ac:chgData name="Jackie Mazariego" userId="2faba44b-99b5-4cd8-9a9f-ddbb6dc0c43a" providerId="ADAL" clId="{21C71768-C0C4-4856-BC98-B2520441F9D8}" dt="2021-04-30T20:50:57.374" v="1353" actId="6264"/>
          <ac:spMkLst>
            <pc:docMk/>
            <pc:sldMk cId="4180793908" sldId="300"/>
            <ac:spMk id="26" creationId="{7A5F0580-5EE9-419F-96EE-B6529EF6E7D0}"/>
          </ac:spMkLst>
        </pc:spChg>
        <pc:spChg chg="add">
          <ac:chgData name="Jackie Mazariego" userId="2faba44b-99b5-4cd8-9a9f-ddbb6dc0c43a" providerId="ADAL" clId="{21C71768-C0C4-4856-BC98-B2520441F9D8}" dt="2021-04-30T20:54:15.865" v="1365" actId="26606"/>
          <ac:spMkLst>
            <pc:docMk/>
            <pc:sldMk cId="4180793908" sldId="300"/>
            <ac:spMk id="27" creationId="{FC8D5885-2804-4D3C-BE31-902E4D3279B0}"/>
          </ac:spMkLst>
        </pc:spChg>
        <pc:spChg chg="add del">
          <ac:chgData name="Jackie Mazariego" userId="2faba44b-99b5-4cd8-9a9f-ddbb6dc0c43a" providerId="ADAL" clId="{21C71768-C0C4-4856-BC98-B2520441F9D8}" dt="2021-04-30T20:50:30.162" v="1350" actId="26606"/>
          <ac:spMkLst>
            <pc:docMk/>
            <pc:sldMk cId="4180793908" sldId="300"/>
            <ac:spMk id="31" creationId="{560AFAAC-EA6C-45A9-9E03-C9C9F0193B4F}"/>
          </ac:spMkLst>
        </pc:spChg>
        <pc:spChg chg="add del">
          <ac:chgData name="Jackie Mazariego" userId="2faba44b-99b5-4cd8-9a9f-ddbb6dc0c43a" providerId="ADAL" clId="{21C71768-C0C4-4856-BC98-B2520441F9D8}" dt="2021-04-30T20:50:30.162" v="1350" actId="26606"/>
          <ac:spMkLst>
            <pc:docMk/>
            <pc:sldMk cId="4180793908" sldId="300"/>
            <ac:spMk id="33" creationId="{83549E37-C86B-4401-90BD-D8BF83859F14}"/>
          </ac:spMkLst>
        </pc:spChg>
        <pc:spChg chg="add del">
          <ac:chgData name="Jackie Mazariego" userId="2faba44b-99b5-4cd8-9a9f-ddbb6dc0c43a" providerId="ADAL" clId="{21C71768-C0C4-4856-BC98-B2520441F9D8}" dt="2021-04-30T20:50:30.162" v="1350" actId="26606"/>
          <ac:spMkLst>
            <pc:docMk/>
            <pc:sldMk cId="4180793908" sldId="300"/>
            <ac:spMk id="35" creationId="{8A17784E-76D8-4521-A77D-0D2EBB923004}"/>
          </ac:spMkLst>
        </pc:spChg>
        <pc:spChg chg="add del">
          <ac:chgData name="Jackie Mazariego" userId="2faba44b-99b5-4cd8-9a9f-ddbb6dc0c43a" providerId="ADAL" clId="{21C71768-C0C4-4856-BC98-B2520441F9D8}" dt="2021-04-30T20:50:30.162" v="1350" actId="26606"/>
          <ac:spMkLst>
            <pc:docMk/>
            <pc:sldMk cId="4180793908" sldId="300"/>
            <ac:spMk id="37" creationId="{C0036C6B-F09C-4EAB-AE02-8D056EE74856}"/>
          </ac:spMkLst>
        </pc:spChg>
        <pc:spChg chg="add del">
          <ac:chgData name="Jackie Mazariego" userId="2faba44b-99b5-4cd8-9a9f-ddbb6dc0c43a" providerId="ADAL" clId="{21C71768-C0C4-4856-BC98-B2520441F9D8}" dt="2021-04-30T20:50:30.162" v="1350" actId="26606"/>
          <ac:spMkLst>
            <pc:docMk/>
            <pc:sldMk cId="4180793908" sldId="300"/>
            <ac:spMk id="39" creationId="{FC8D5885-2804-4D3C-BE31-902E4D3279B0}"/>
          </ac:spMkLst>
        </pc:spChg>
        <pc:picChg chg="add del mod ord">
          <ac:chgData name="Jackie Mazariego" userId="2faba44b-99b5-4cd8-9a9f-ddbb6dc0c43a" providerId="ADAL" clId="{21C71768-C0C4-4856-BC98-B2520441F9D8}" dt="2021-04-30T20:51:03.766" v="1354" actId="478"/>
          <ac:picMkLst>
            <pc:docMk/>
            <pc:sldMk cId="4180793908" sldId="300"/>
            <ac:picMk id="7" creationId="{750C87C6-D172-407B-820C-743F1DF4C522}"/>
          </ac:picMkLst>
        </pc:picChg>
        <pc:picChg chg="add del mod ord">
          <ac:chgData name="Jackie Mazariego" userId="2faba44b-99b5-4cd8-9a9f-ddbb6dc0c43a" providerId="ADAL" clId="{21C71768-C0C4-4856-BC98-B2520441F9D8}" dt="2021-04-30T20:54:15.865" v="1365" actId="26606"/>
          <ac:picMkLst>
            <pc:docMk/>
            <pc:sldMk cId="4180793908" sldId="300"/>
            <ac:picMk id="12" creationId="{84E68BA4-D2F8-4193-A86C-8E4B304A931C}"/>
          </ac:picMkLst>
        </pc:picChg>
        <pc:picChg chg="add del">
          <ac:chgData name="Jackie Mazariego" userId="2faba44b-99b5-4cd8-9a9f-ddbb6dc0c43a" providerId="ADAL" clId="{21C71768-C0C4-4856-BC98-B2520441F9D8}" dt="2021-04-30T20:44:10.610" v="1293" actId="26606"/>
          <ac:picMkLst>
            <pc:docMk/>
            <pc:sldMk cId="4180793908" sldId="300"/>
            <ac:picMk id="13" creationId="{54DDEBDD-D8BD-41A6-8A0D-B00E3768B0F9}"/>
          </ac:picMkLst>
        </pc:picChg>
        <pc:picChg chg="add del mod">
          <ac:chgData name="Jackie Mazariego" userId="2faba44b-99b5-4cd8-9a9f-ddbb6dc0c43a" providerId="ADAL" clId="{21C71768-C0C4-4856-BC98-B2520441F9D8}" dt="2021-04-30T20:51:11.938" v="1356" actId="478"/>
          <ac:picMkLst>
            <pc:docMk/>
            <pc:sldMk cId="4180793908" sldId="300"/>
            <ac:picMk id="23" creationId="{4BAA88CA-D643-4A2B-9A86-64525E2B8A01}"/>
          </ac:picMkLst>
        </pc:picChg>
      </pc:sldChg>
      <pc:sldChg chg="addSp delSp modSp mod setBg">
        <pc:chgData name="Jackie Mazariego" userId="2faba44b-99b5-4cd8-9a9f-ddbb6dc0c43a" providerId="ADAL" clId="{21C71768-C0C4-4856-BC98-B2520441F9D8}" dt="2021-04-30T20:50:29.214" v="1349" actId="26606"/>
        <pc:sldMkLst>
          <pc:docMk/>
          <pc:sldMk cId="3202340221" sldId="301"/>
        </pc:sldMkLst>
        <pc:spChg chg="mod">
          <ac:chgData name="Jackie Mazariego" userId="2faba44b-99b5-4cd8-9a9f-ddbb6dc0c43a" providerId="ADAL" clId="{21C71768-C0C4-4856-BC98-B2520441F9D8}" dt="2021-04-30T20:50:29.214" v="1349" actId="26606"/>
          <ac:spMkLst>
            <pc:docMk/>
            <pc:sldMk cId="3202340221" sldId="301"/>
            <ac:spMk id="2" creationId="{C93D16D6-E1B6-4384-877A-8D491F51EA8C}"/>
          </ac:spMkLst>
        </pc:spChg>
        <pc:spChg chg="mod">
          <ac:chgData name="Jackie Mazariego" userId="2faba44b-99b5-4cd8-9a9f-ddbb6dc0c43a" providerId="ADAL" clId="{21C71768-C0C4-4856-BC98-B2520441F9D8}" dt="2021-04-30T20:50:29.214" v="1349" actId="26606"/>
          <ac:spMkLst>
            <pc:docMk/>
            <pc:sldMk cId="3202340221" sldId="301"/>
            <ac:spMk id="3" creationId="{EC404784-064B-46C9-B2E3-F0DE408061BC}"/>
          </ac:spMkLst>
        </pc:spChg>
        <pc:spChg chg="mod">
          <ac:chgData name="Jackie Mazariego" userId="2faba44b-99b5-4cd8-9a9f-ddbb6dc0c43a" providerId="ADAL" clId="{21C71768-C0C4-4856-BC98-B2520441F9D8}" dt="2021-04-30T20:50:29.214" v="1349" actId="26606"/>
          <ac:spMkLst>
            <pc:docMk/>
            <pc:sldMk cId="3202340221" sldId="301"/>
            <ac:spMk id="4" creationId="{B45DA821-7E3C-4087-AF04-6D462E6F6F15}"/>
          </ac:spMkLst>
        </pc:spChg>
        <pc:spChg chg="mod">
          <ac:chgData name="Jackie Mazariego" userId="2faba44b-99b5-4cd8-9a9f-ddbb6dc0c43a" providerId="ADAL" clId="{21C71768-C0C4-4856-BC98-B2520441F9D8}" dt="2021-04-30T20:50:29.214" v="1349" actId="26606"/>
          <ac:spMkLst>
            <pc:docMk/>
            <pc:sldMk cId="3202340221" sldId="301"/>
            <ac:spMk id="5" creationId="{5CAF18F7-42FB-459B-B56E-38BE5003C407}"/>
          </ac:spMkLst>
        </pc:spChg>
        <pc:spChg chg="add del mod">
          <ac:chgData name="Jackie Mazariego" userId="2faba44b-99b5-4cd8-9a9f-ddbb6dc0c43a" providerId="ADAL" clId="{21C71768-C0C4-4856-BC98-B2520441F9D8}" dt="2021-04-15T17:38:32.712" v="589" actId="478"/>
          <ac:spMkLst>
            <pc:docMk/>
            <pc:sldMk cId="3202340221" sldId="301"/>
            <ac:spMk id="8" creationId="{4CA74024-5E46-4C69-8717-89957ED9BD1B}"/>
          </ac:spMkLst>
        </pc:spChg>
        <pc:spChg chg="add del">
          <ac:chgData name="Jackie Mazariego" userId="2faba44b-99b5-4cd8-9a9f-ddbb6dc0c43a" providerId="ADAL" clId="{21C71768-C0C4-4856-BC98-B2520441F9D8}" dt="2021-04-30T20:45:06.308" v="1296" actId="26606"/>
          <ac:spMkLst>
            <pc:docMk/>
            <pc:sldMk cId="3202340221" sldId="301"/>
            <ac:spMk id="18" creationId="{6B5E2835-4E47-45B3-9CFE-732FF7B05472}"/>
          </ac:spMkLst>
        </pc:spChg>
        <pc:spChg chg="add del">
          <ac:chgData name="Jackie Mazariego" userId="2faba44b-99b5-4cd8-9a9f-ddbb6dc0c43a" providerId="ADAL" clId="{21C71768-C0C4-4856-BC98-B2520441F9D8}" dt="2021-04-30T20:45:06.308" v="1296" actId="26606"/>
          <ac:spMkLst>
            <pc:docMk/>
            <pc:sldMk cId="3202340221" sldId="301"/>
            <ac:spMk id="20" creationId="{5B45AD5D-AA52-4F7B-9362-576A39AD9E09}"/>
          </ac:spMkLst>
        </pc:spChg>
        <pc:spChg chg="add del">
          <ac:chgData name="Jackie Mazariego" userId="2faba44b-99b5-4cd8-9a9f-ddbb6dc0c43a" providerId="ADAL" clId="{21C71768-C0C4-4856-BC98-B2520441F9D8}" dt="2021-04-30T20:45:06.308" v="1296" actId="26606"/>
          <ac:spMkLst>
            <pc:docMk/>
            <pc:sldMk cId="3202340221" sldId="301"/>
            <ac:spMk id="22" creationId="{AEDD7960-4866-4399-BEF6-DD1431AB4E34}"/>
          </ac:spMkLst>
        </pc:spChg>
        <pc:spChg chg="add del">
          <ac:chgData name="Jackie Mazariego" userId="2faba44b-99b5-4cd8-9a9f-ddbb6dc0c43a" providerId="ADAL" clId="{21C71768-C0C4-4856-BC98-B2520441F9D8}" dt="2021-04-30T20:45:06.308" v="1296" actId="26606"/>
          <ac:spMkLst>
            <pc:docMk/>
            <pc:sldMk cId="3202340221" sldId="301"/>
            <ac:spMk id="24" creationId="{55D4142C-5077-457F-A6AD-3FECFDB39685}"/>
          </ac:spMkLst>
        </pc:spChg>
        <pc:spChg chg="add del">
          <ac:chgData name="Jackie Mazariego" userId="2faba44b-99b5-4cd8-9a9f-ddbb6dc0c43a" providerId="ADAL" clId="{21C71768-C0C4-4856-BC98-B2520441F9D8}" dt="2021-04-30T20:45:06.308" v="1296" actId="26606"/>
          <ac:spMkLst>
            <pc:docMk/>
            <pc:sldMk cId="3202340221" sldId="301"/>
            <ac:spMk id="26" creationId="{7A5F0580-5EE9-419F-96EE-B6529EF6E7D0}"/>
          </ac:spMkLst>
        </pc:spChg>
        <pc:spChg chg="add del">
          <ac:chgData name="Jackie Mazariego" userId="2faba44b-99b5-4cd8-9a9f-ddbb6dc0c43a" providerId="ADAL" clId="{21C71768-C0C4-4856-BC98-B2520441F9D8}" dt="2021-04-30T20:50:29.214" v="1349" actId="26606"/>
          <ac:spMkLst>
            <pc:docMk/>
            <pc:sldMk cId="3202340221" sldId="301"/>
            <ac:spMk id="28" creationId="{560AFAAC-EA6C-45A9-9E03-C9C9F0193B4F}"/>
          </ac:spMkLst>
        </pc:spChg>
        <pc:spChg chg="add del">
          <ac:chgData name="Jackie Mazariego" userId="2faba44b-99b5-4cd8-9a9f-ddbb6dc0c43a" providerId="ADAL" clId="{21C71768-C0C4-4856-BC98-B2520441F9D8}" dt="2021-04-30T20:50:29.214" v="1349" actId="26606"/>
          <ac:spMkLst>
            <pc:docMk/>
            <pc:sldMk cId="3202340221" sldId="301"/>
            <ac:spMk id="29" creationId="{83549E37-C86B-4401-90BD-D8BF83859F14}"/>
          </ac:spMkLst>
        </pc:spChg>
        <pc:spChg chg="add del">
          <ac:chgData name="Jackie Mazariego" userId="2faba44b-99b5-4cd8-9a9f-ddbb6dc0c43a" providerId="ADAL" clId="{21C71768-C0C4-4856-BC98-B2520441F9D8}" dt="2021-04-30T20:50:29.214" v="1349" actId="26606"/>
          <ac:spMkLst>
            <pc:docMk/>
            <pc:sldMk cId="3202340221" sldId="301"/>
            <ac:spMk id="30" creationId="{8A17784E-76D8-4521-A77D-0D2EBB923004}"/>
          </ac:spMkLst>
        </pc:spChg>
        <pc:spChg chg="add del">
          <ac:chgData name="Jackie Mazariego" userId="2faba44b-99b5-4cd8-9a9f-ddbb6dc0c43a" providerId="ADAL" clId="{21C71768-C0C4-4856-BC98-B2520441F9D8}" dt="2021-04-30T20:50:29.214" v="1349" actId="26606"/>
          <ac:spMkLst>
            <pc:docMk/>
            <pc:sldMk cId="3202340221" sldId="301"/>
            <ac:spMk id="31" creationId="{C0036C6B-F09C-4EAB-AE02-8D056EE74856}"/>
          </ac:spMkLst>
        </pc:spChg>
        <pc:spChg chg="add del">
          <ac:chgData name="Jackie Mazariego" userId="2faba44b-99b5-4cd8-9a9f-ddbb6dc0c43a" providerId="ADAL" clId="{21C71768-C0C4-4856-BC98-B2520441F9D8}" dt="2021-04-30T20:50:29.214" v="1349" actId="26606"/>
          <ac:spMkLst>
            <pc:docMk/>
            <pc:sldMk cId="3202340221" sldId="301"/>
            <ac:spMk id="32" creationId="{FC8D5885-2804-4D3C-BE31-902E4D3279B0}"/>
          </ac:spMkLst>
        </pc:spChg>
        <pc:picChg chg="add mod ord">
          <ac:chgData name="Jackie Mazariego" userId="2faba44b-99b5-4cd8-9a9f-ddbb6dc0c43a" providerId="ADAL" clId="{21C71768-C0C4-4856-BC98-B2520441F9D8}" dt="2021-04-30T20:50:29.214" v="1349" actId="26606"/>
          <ac:picMkLst>
            <pc:docMk/>
            <pc:sldMk cId="3202340221" sldId="301"/>
            <ac:picMk id="7" creationId="{16822706-59F3-4026-B2D9-7486501B421E}"/>
          </ac:picMkLst>
        </pc:picChg>
        <pc:picChg chg="add del">
          <ac:chgData name="Jackie Mazariego" userId="2faba44b-99b5-4cd8-9a9f-ddbb6dc0c43a" providerId="ADAL" clId="{21C71768-C0C4-4856-BC98-B2520441F9D8}" dt="2021-04-30T20:50:29.214" v="1349" actId="26606"/>
          <ac:picMkLst>
            <pc:docMk/>
            <pc:sldMk cId="3202340221" sldId="301"/>
            <ac:picMk id="13" creationId="{54DDEBDD-D8BD-41A6-8A0D-B00E3768B0F9}"/>
          </ac:picMkLst>
        </pc:picChg>
      </pc:sldChg>
      <pc:sldChg chg="addSp delSp modSp mod setBg">
        <pc:chgData name="Jackie Mazariego" userId="2faba44b-99b5-4cd8-9a9f-ddbb6dc0c43a" providerId="ADAL" clId="{21C71768-C0C4-4856-BC98-B2520441F9D8}" dt="2021-04-30T20:50:28.983" v="1348" actId="26606"/>
        <pc:sldMkLst>
          <pc:docMk/>
          <pc:sldMk cId="3077545260" sldId="303"/>
        </pc:sldMkLst>
        <pc:spChg chg="mod">
          <ac:chgData name="Jackie Mazariego" userId="2faba44b-99b5-4cd8-9a9f-ddbb6dc0c43a" providerId="ADAL" clId="{21C71768-C0C4-4856-BC98-B2520441F9D8}" dt="2021-04-30T20:50:28.983" v="1348" actId="26606"/>
          <ac:spMkLst>
            <pc:docMk/>
            <pc:sldMk cId="3077545260" sldId="303"/>
            <ac:spMk id="2" creationId="{E35066CA-F292-4695-92A3-CBF768DB97E5}"/>
          </ac:spMkLst>
        </pc:spChg>
        <pc:spChg chg="mod">
          <ac:chgData name="Jackie Mazariego" userId="2faba44b-99b5-4cd8-9a9f-ddbb6dc0c43a" providerId="ADAL" clId="{21C71768-C0C4-4856-BC98-B2520441F9D8}" dt="2021-04-30T20:50:28.983" v="1348" actId="26606"/>
          <ac:spMkLst>
            <pc:docMk/>
            <pc:sldMk cId="3077545260" sldId="303"/>
            <ac:spMk id="3" creationId="{DBFB93AB-31ED-4246-98AC-0FF737A4452E}"/>
          </ac:spMkLst>
        </pc:spChg>
        <pc:spChg chg="mod">
          <ac:chgData name="Jackie Mazariego" userId="2faba44b-99b5-4cd8-9a9f-ddbb6dc0c43a" providerId="ADAL" clId="{21C71768-C0C4-4856-BC98-B2520441F9D8}" dt="2021-04-30T20:50:28.983" v="1348" actId="26606"/>
          <ac:spMkLst>
            <pc:docMk/>
            <pc:sldMk cId="3077545260" sldId="303"/>
            <ac:spMk id="4" creationId="{F4BF890D-3C88-4CDE-9D10-DE7F035FA5EE}"/>
          </ac:spMkLst>
        </pc:spChg>
        <pc:spChg chg="mod">
          <ac:chgData name="Jackie Mazariego" userId="2faba44b-99b5-4cd8-9a9f-ddbb6dc0c43a" providerId="ADAL" clId="{21C71768-C0C4-4856-BC98-B2520441F9D8}" dt="2021-04-30T20:50:28.983" v="1348" actId="26606"/>
          <ac:spMkLst>
            <pc:docMk/>
            <pc:sldMk cId="3077545260" sldId="303"/>
            <ac:spMk id="5" creationId="{17696B88-9604-42B2-B778-E84BB3FC1B40}"/>
          </ac:spMkLst>
        </pc:spChg>
        <pc:spChg chg="add del mod">
          <ac:chgData name="Jackie Mazariego" userId="2faba44b-99b5-4cd8-9a9f-ddbb6dc0c43a" providerId="ADAL" clId="{21C71768-C0C4-4856-BC98-B2520441F9D8}" dt="2021-04-15T17:39:11.773" v="594" actId="478"/>
          <ac:spMkLst>
            <pc:docMk/>
            <pc:sldMk cId="3077545260" sldId="303"/>
            <ac:spMk id="8" creationId="{47072E7D-217F-45F5-80CA-0F52701C002E}"/>
          </ac:spMkLst>
        </pc:spChg>
        <pc:spChg chg="add del">
          <ac:chgData name="Jackie Mazariego" userId="2faba44b-99b5-4cd8-9a9f-ddbb6dc0c43a" providerId="ADAL" clId="{21C71768-C0C4-4856-BC98-B2520441F9D8}" dt="2021-04-30T20:50:28.983" v="1348" actId="26606"/>
          <ac:spMkLst>
            <pc:docMk/>
            <pc:sldMk cId="3077545260" sldId="303"/>
            <ac:spMk id="18" creationId="{560AFAAC-EA6C-45A9-9E03-C9C9F0193B4F}"/>
          </ac:spMkLst>
        </pc:spChg>
        <pc:spChg chg="add del">
          <ac:chgData name="Jackie Mazariego" userId="2faba44b-99b5-4cd8-9a9f-ddbb6dc0c43a" providerId="ADAL" clId="{21C71768-C0C4-4856-BC98-B2520441F9D8}" dt="2021-04-30T20:50:28.983" v="1348" actId="26606"/>
          <ac:spMkLst>
            <pc:docMk/>
            <pc:sldMk cId="3077545260" sldId="303"/>
            <ac:spMk id="20" creationId="{83549E37-C86B-4401-90BD-D8BF83859F14}"/>
          </ac:spMkLst>
        </pc:spChg>
        <pc:spChg chg="add del">
          <ac:chgData name="Jackie Mazariego" userId="2faba44b-99b5-4cd8-9a9f-ddbb6dc0c43a" providerId="ADAL" clId="{21C71768-C0C4-4856-BC98-B2520441F9D8}" dt="2021-04-30T20:50:28.983" v="1348" actId="26606"/>
          <ac:spMkLst>
            <pc:docMk/>
            <pc:sldMk cId="3077545260" sldId="303"/>
            <ac:spMk id="22" creationId="{8A17784E-76D8-4521-A77D-0D2EBB923004}"/>
          </ac:spMkLst>
        </pc:spChg>
        <pc:spChg chg="add del">
          <ac:chgData name="Jackie Mazariego" userId="2faba44b-99b5-4cd8-9a9f-ddbb6dc0c43a" providerId="ADAL" clId="{21C71768-C0C4-4856-BC98-B2520441F9D8}" dt="2021-04-30T20:50:28.983" v="1348" actId="26606"/>
          <ac:spMkLst>
            <pc:docMk/>
            <pc:sldMk cId="3077545260" sldId="303"/>
            <ac:spMk id="24" creationId="{C0036C6B-F09C-4EAB-AE02-8D056EE74856}"/>
          </ac:spMkLst>
        </pc:spChg>
        <pc:spChg chg="add del">
          <ac:chgData name="Jackie Mazariego" userId="2faba44b-99b5-4cd8-9a9f-ddbb6dc0c43a" providerId="ADAL" clId="{21C71768-C0C4-4856-BC98-B2520441F9D8}" dt="2021-04-30T20:50:28.983" v="1348" actId="26606"/>
          <ac:spMkLst>
            <pc:docMk/>
            <pc:sldMk cId="3077545260" sldId="303"/>
            <ac:spMk id="26" creationId="{FC8D5885-2804-4D3C-BE31-902E4D3279B0}"/>
          </ac:spMkLst>
        </pc:spChg>
        <pc:picChg chg="add mod ord">
          <ac:chgData name="Jackie Mazariego" userId="2faba44b-99b5-4cd8-9a9f-ddbb6dc0c43a" providerId="ADAL" clId="{21C71768-C0C4-4856-BC98-B2520441F9D8}" dt="2021-04-30T20:50:28.983" v="1348" actId="26606"/>
          <ac:picMkLst>
            <pc:docMk/>
            <pc:sldMk cId="3077545260" sldId="303"/>
            <ac:picMk id="7" creationId="{9B6E1E68-4E34-479D-9E6B-55094AB67429}"/>
          </ac:picMkLst>
        </pc:picChg>
        <pc:picChg chg="add del">
          <ac:chgData name="Jackie Mazariego" userId="2faba44b-99b5-4cd8-9a9f-ddbb6dc0c43a" providerId="ADAL" clId="{21C71768-C0C4-4856-BC98-B2520441F9D8}" dt="2021-04-30T20:50:28.983" v="1348" actId="26606"/>
          <ac:picMkLst>
            <pc:docMk/>
            <pc:sldMk cId="3077545260" sldId="303"/>
            <ac:picMk id="13" creationId="{54DDEBDD-D8BD-41A6-8A0D-B00E3768B0F9}"/>
          </ac:picMkLst>
        </pc:picChg>
      </pc:sldChg>
      <pc:sldChg chg="addSp delSp modSp mod setBg">
        <pc:chgData name="Jackie Mazariego" userId="2faba44b-99b5-4cd8-9a9f-ddbb6dc0c43a" providerId="ADAL" clId="{21C71768-C0C4-4856-BC98-B2520441F9D8}" dt="2021-04-30T20:50:28.709" v="1347" actId="26606"/>
        <pc:sldMkLst>
          <pc:docMk/>
          <pc:sldMk cId="360900835" sldId="304"/>
        </pc:sldMkLst>
        <pc:spChg chg="mod">
          <ac:chgData name="Jackie Mazariego" userId="2faba44b-99b5-4cd8-9a9f-ddbb6dc0c43a" providerId="ADAL" clId="{21C71768-C0C4-4856-BC98-B2520441F9D8}" dt="2021-04-30T20:50:28.709" v="1347" actId="26606"/>
          <ac:spMkLst>
            <pc:docMk/>
            <pc:sldMk cId="360900835" sldId="304"/>
            <ac:spMk id="2" creationId="{E92F171F-C763-42C2-BB94-3EBACF9D7940}"/>
          </ac:spMkLst>
        </pc:spChg>
        <pc:spChg chg="mod">
          <ac:chgData name="Jackie Mazariego" userId="2faba44b-99b5-4cd8-9a9f-ddbb6dc0c43a" providerId="ADAL" clId="{21C71768-C0C4-4856-BC98-B2520441F9D8}" dt="2021-04-30T20:50:28.709" v="1347" actId="26606"/>
          <ac:spMkLst>
            <pc:docMk/>
            <pc:sldMk cId="360900835" sldId="304"/>
            <ac:spMk id="3" creationId="{D85AF4FA-CF72-4D00-8B8B-10FEB4005CFC}"/>
          </ac:spMkLst>
        </pc:spChg>
        <pc:spChg chg="mod">
          <ac:chgData name="Jackie Mazariego" userId="2faba44b-99b5-4cd8-9a9f-ddbb6dc0c43a" providerId="ADAL" clId="{21C71768-C0C4-4856-BC98-B2520441F9D8}" dt="2021-04-30T20:50:28.709" v="1347" actId="26606"/>
          <ac:spMkLst>
            <pc:docMk/>
            <pc:sldMk cId="360900835" sldId="304"/>
            <ac:spMk id="4" creationId="{70F2B829-5B7E-4B90-BE5A-71EF4F275426}"/>
          </ac:spMkLst>
        </pc:spChg>
        <pc:spChg chg="mod">
          <ac:chgData name="Jackie Mazariego" userId="2faba44b-99b5-4cd8-9a9f-ddbb6dc0c43a" providerId="ADAL" clId="{21C71768-C0C4-4856-BC98-B2520441F9D8}" dt="2021-04-30T20:50:28.709" v="1347" actId="26606"/>
          <ac:spMkLst>
            <pc:docMk/>
            <pc:sldMk cId="360900835" sldId="304"/>
            <ac:spMk id="5" creationId="{29613F57-D523-4243-B829-93764475C853}"/>
          </ac:spMkLst>
        </pc:spChg>
        <pc:spChg chg="add del mod">
          <ac:chgData name="Jackie Mazariego" userId="2faba44b-99b5-4cd8-9a9f-ddbb6dc0c43a" providerId="ADAL" clId="{21C71768-C0C4-4856-BC98-B2520441F9D8}" dt="2021-04-15T17:40:15.509" v="603" actId="478"/>
          <ac:spMkLst>
            <pc:docMk/>
            <pc:sldMk cId="360900835" sldId="304"/>
            <ac:spMk id="8" creationId="{9ABDC7E7-288F-41B8-A7DB-E20274F8C240}"/>
          </ac:spMkLst>
        </pc:spChg>
        <pc:spChg chg="add del">
          <ac:chgData name="Jackie Mazariego" userId="2faba44b-99b5-4cd8-9a9f-ddbb6dc0c43a" providerId="ADAL" clId="{21C71768-C0C4-4856-BC98-B2520441F9D8}" dt="2021-04-30T20:50:28.709" v="1347" actId="26606"/>
          <ac:spMkLst>
            <pc:docMk/>
            <pc:sldMk cId="360900835" sldId="304"/>
            <ac:spMk id="18" creationId="{560AFAAC-EA6C-45A9-9E03-C9C9F0193B4F}"/>
          </ac:spMkLst>
        </pc:spChg>
        <pc:spChg chg="add del">
          <ac:chgData name="Jackie Mazariego" userId="2faba44b-99b5-4cd8-9a9f-ddbb6dc0c43a" providerId="ADAL" clId="{21C71768-C0C4-4856-BC98-B2520441F9D8}" dt="2021-04-30T20:50:28.709" v="1347" actId="26606"/>
          <ac:spMkLst>
            <pc:docMk/>
            <pc:sldMk cId="360900835" sldId="304"/>
            <ac:spMk id="20" creationId="{83549E37-C86B-4401-90BD-D8BF83859F14}"/>
          </ac:spMkLst>
        </pc:spChg>
        <pc:spChg chg="add del">
          <ac:chgData name="Jackie Mazariego" userId="2faba44b-99b5-4cd8-9a9f-ddbb6dc0c43a" providerId="ADAL" clId="{21C71768-C0C4-4856-BC98-B2520441F9D8}" dt="2021-04-30T20:50:28.709" v="1347" actId="26606"/>
          <ac:spMkLst>
            <pc:docMk/>
            <pc:sldMk cId="360900835" sldId="304"/>
            <ac:spMk id="22" creationId="{8A17784E-76D8-4521-A77D-0D2EBB923004}"/>
          </ac:spMkLst>
        </pc:spChg>
        <pc:spChg chg="add del">
          <ac:chgData name="Jackie Mazariego" userId="2faba44b-99b5-4cd8-9a9f-ddbb6dc0c43a" providerId="ADAL" clId="{21C71768-C0C4-4856-BC98-B2520441F9D8}" dt="2021-04-30T20:50:28.709" v="1347" actId="26606"/>
          <ac:spMkLst>
            <pc:docMk/>
            <pc:sldMk cId="360900835" sldId="304"/>
            <ac:spMk id="24" creationId="{C0036C6B-F09C-4EAB-AE02-8D056EE74856}"/>
          </ac:spMkLst>
        </pc:spChg>
        <pc:spChg chg="add del">
          <ac:chgData name="Jackie Mazariego" userId="2faba44b-99b5-4cd8-9a9f-ddbb6dc0c43a" providerId="ADAL" clId="{21C71768-C0C4-4856-BC98-B2520441F9D8}" dt="2021-04-30T20:50:28.709" v="1347" actId="26606"/>
          <ac:spMkLst>
            <pc:docMk/>
            <pc:sldMk cId="360900835" sldId="304"/>
            <ac:spMk id="26" creationId="{FC8D5885-2804-4D3C-BE31-902E4D3279B0}"/>
          </ac:spMkLst>
        </pc:spChg>
        <pc:picChg chg="add mod ord">
          <ac:chgData name="Jackie Mazariego" userId="2faba44b-99b5-4cd8-9a9f-ddbb6dc0c43a" providerId="ADAL" clId="{21C71768-C0C4-4856-BC98-B2520441F9D8}" dt="2021-04-30T20:50:28.709" v="1347" actId="26606"/>
          <ac:picMkLst>
            <pc:docMk/>
            <pc:sldMk cId="360900835" sldId="304"/>
            <ac:picMk id="7" creationId="{46277379-6D49-4722-8D13-ADEC9F4A17EA}"/>
          </ac:picMkLst>
        </pc:picChg>
        <pc:picChg chg="add del">
          <ac:chgData name="Jackie Mazariego" userId="2faba44b-99b5-4cd8-9a9f-ddbb6dc0c43a" providerId="ADAL" clId="{21C71768-C0C4-4856-BC98-B2520441F9D8}" dt="2021-04-30T20:50:28.709" v="1347" actId="26606"/>
          <ac:picMkLst>
            <pc:docMk/>
            <pc:sldMk cId="360900835" sldId="304"/>
            <ac:picMk id="13" creationId="{54DDEBDD-D8BD-41A6-8A0D-B00E3768B0F9}"/>
          </ac:picMkLst>
        </pc:picChg>
      </pc:sldChg>
      <pc:sldChg chg="addSp delSp modSp mod setBg">
        <pc:chgData name="Jackie Mazariego" userId="2faba44b-99b5-4cd8-9a9f-ddbb6dc0c43a" providerId="ADAL" clId="{21C71768-C0C4-4856-BC98-B2520441F9D8}" dt="2021-04-15T17:43:07.123" v="660" actId="20577"/>
        <pc:sldMkLst>
          <pc:docMk/>
          <pc:sldMk cId="712986819" sldId="305"/>
        </pc:sldMkLst>
        <pc:spChg chg="mod">
          <ac:chgData name="Jackie Mazariego" userId="2faba44b-99b5-4cd8-9a9f-ddbb6dc0c43a" providerId="ADAL" clId="{21C71768-C0C4-4856-BC98-B2520441F9D8}" dt="2021-04-15T17:42:40.247" v="653" actId="26606"/>
          <ac:spMkLst>
            <pc:docMk/>
            <pc:sldMk cId="712986819" sldId="305"/>
            <ac:spMk id="2" creationId="{E207D0B7-507F-4501-A4F7-BA3ED3A68AE8}"/>
          </ac:spMkLst>
        </pc:spChg>
        <pc:spChg chg="mod">
          <ac:chgData name="Jackie Mazariego" userId="2faba44b-99b5-4cd8-9a9f-ddbb6dc0c43a" providerId="ADAL" clId="{21C71768-C0C4-4856-BC98-B2520441F9D8}" dt="2021-04-15T17:43:07.123" v="660" actId="20577"/>
          <ac:spMkLst>
            <pc:docMk/>
            <pc:sldMk cId="712986819" sldId="305"/>
            <ac:spMk id="3" creationId="{F4D39C12-5150-4727-8B88-3F829CF041D0}"/>
          </ac:spMkLst>
        </pc:spChg>
        <pc:spChg chg="mod">
          <ac:chgData name="Jackie Mazariego" userId="2faba44b-99b5-4cd8-9a9f-ddbb6dc0c43a" providerId="ADAL" clId="{21C71768-C0C4-4856-BC98-B2520441F9D8}" dt="2021-04-15T17:42:40.247" v="653" actId="26606"/>
          <ac:spMkLst>
            <pc:docMk/>
            <pc:sldMk cId="712986819" sldId="305"/>
            <ac:spMk id="4" creationId="{8A30AD77-A1D1-4AD3-845B-C4D8E986A107}"/>
          </ac:spMkLst>
        </pc:spChg>
        <pc:spChg chg="mod">
          <ac:chgData name="Jackie Mazariego" userId="2faba44b-99b5-4cd8-9a9f-ddbb6dc0c43a" providerId="ADAL" clId="{21C71768-C0C4-4856-BC98-B2520441F9D8}" dt="2021-04-15T17:42:40.247" v="653" actId="26606"/>
          <ac:spMkLst>
            <pc:docMk/>
            <pc:sldMk cId="712986819" sldId="305"/>
            <ac:spMk id="5" creationId="{4FE2141A-2F7B-4953-85DD-AECE61E3A59F}"/>
          </ac:spMkLst>
        </pc:spChg>
        <pc:spChg chg="add del mod">
          <ac:chgData name="Jackie Mazariego" userId="2faba44b-99b5-4cd8-9a9f-ddbb6dc0c43a" providerId="ADAL" clId="{21C71768-C0C4-4856-BC98-B2520441F9D8}" dt="2021-04-15T17:42:47.616" v="654" actId="478"/>
          <ac:spMkLst>
            <pc:docMk/>
            <pc:sldMk cId="712986819" sldId="305"/>
            <ac:spMk id="8" creationId="{05640093-7C9A-4B8D-85F0-D0EA8C36A18C}"/>
          </ac:spMkLst>
        </pc:spChg>
        <pc:spChg chg="add">
          <ac:chgData name="Jackie Mazariego" userId="2faba44b-99b5-4cd8-9a9f-ddbb6dc0c43a" providerId="ADAL" clId="{21C71768-C0C4-4856-BC98-B2520441F9D8}" dt="2021-04-15T17:42:40.247" v="653" actId="26606"/>
          <ac:spMkLst>
            <pc:docMk/>
            <pc:sldMk cId="712986819" sldId="305"/>
            <ac:spMk id="13" creationId="{49CD2D09-B1BB-4DF5-9E1C-3D21B21EDEFD}"/>
          </ac:spMkLst>
        </pc:spChg>
        <pc:spChg chg="add">
          <ac:chgData name="Jackie Mazariego" userId="2faba44b-99b5-4cd8-9a9f-ddbb6dc0c43a" providerId="ADAL" clId="{21C71768-C0C4-4856-BC98-B2520441F9D8}" dt="2021-04-15T17:42:40.247" v="653" actId="26606"/>
          <ac:spMkLst>
            <pc:docMk/>
            <pc:sldMk cId="712986819" sldId="305"/>
            <ac:spMk id="17" creationId="{967C29FE-FD32-4AFB-AD20-DBDF5864B2D8}"/>
          </ac:spMkLst>
        </pc:spChg>
        <pc:picChg chg="add mod ord">
          <ac:chgData name="Jackie Mazariego" userId="2faba44b-99b5-4cd8-9a9f-ddbb6dc0c43a" providerId="ADAL" clId="{21C71768-C0C4-4856-BC98-B2520441F9D8}" dt="2021-04-15T17:42:40.247" v="653" actId="26606"/>
          <ac:picMkLst>
            <pc:docMk/>
            <pc:sldMk cId="712986819" sldId="305"/>
            <ac:picMk id="7" creationId="{63F6CF71-944A-474C-B1AD-CE093FACA354}"/>
          </ac:picMkLst>
        </pc:picChg>
        <pc:picChg chg="add">
          <ac:chgData name="Jackie Mazariego" userId="2faba44b-99b5-4cd8-9a9f-ddbb6dc0c43a" providerId="ADAL" clId="{21C71768-C0C4-4856-BC98-B2520441F9D8}" dt="2021-04-15T17:42:40.247" v="653" actId="26606"/>
          <ac:picMkLst>
            <pc:docMk/>
            <pc:sldMk cId="712986819" sldId="305"/>
            <ac:picMk id="15" creationId="{83355637-BA71-4F63-94C9-E77BF81BDFC0}"/>
          </ac:picMkLst>
        </pc:picChg>
      </pc:sldChg>
      <pc:sldChg chg="add del">
        <pc:chgData name="Jackie Mazariego" userId="2faba44b-99b5-4cd8-9a9f-ddbb6dc0c43a" providerId="ADAL" clId="{21C71768-C0C4-4856-BC98-B2520441F9D8}" dt="2021-04-14T14:43:35.243" v="488" actId="47"/>
        <pc:sldMkLst>
          <pc:docMk/>
          <pc:sldMk cId="2512227934" sldId="574"/>
        </pc:sldMkLst>
      </pc:sldChg>
      <pc:sldChg chg="addSp modSp add mod">
        <pc:chgData name="Jackie Mazariego" userId="2faba44b-99b5-4cd8-9a9f-ddbb6dc0c43a" providerId="ADAL" clId="{21C71768-C0C4-4856-BC98-B2520441F9D8}" dt="2021-04-15T17:43:27.634" v="672"/>
        <pc:sldMkLst>
          <pc:docMk/>
          <pc:sldMk cId="40645130" sldId="575"/>
        </pc:sldMkLst>
        <pc:spChg chg="mod">
          <ac:chgData name="Jackie Mazariego" userId="2faba44b-99b5-4cd8-9a9f-ddbb6dc0c43a" providerId="ADAL" clId="{21C71768-C0C4-4856-BC98-B2520441F9D8}" dt="2021-04-15T17:43:27.634" v="672"/>
          <ac:spMkLst>
            <pc:docMk/>
            <pc:sldMk cId="40645130" sldId="575"/>
            <ac:spMk id="4" creationId="{27BB124E-EEB2-46CC-AA4F-3F906D769227}"/>
          </ac:spMkLst>
        </pc:spChg>
        <pc:spChg chg="add mod">
          <ac:chgData name="Jackie Mazariego" userId="2faba44b-99b5-4cd8-9a9f-ddbb6dc0c43a" providerId="ADAL" clId="{21C71768-C0C4-4856-BC98-B2520441F9D8}" dt="2021-04-14T14:46:16.142" v="538" actId="2711"/>
          <ac:spMkLst>
            <pc:docMk/>
            <pc:sldMk cId="40645130" sldId="575"/>
            <ac:spMk id="6" creationId="{15B547B1-09A7-48E4-B6A6-583D2AE6945B}"/>
          </ac:spMkLst>
        </pc:spChg>
        <pc:spChg chg="add mod">
          <ac:chgData name="Jackie Mazariego" userId="2faba44b-99b5-4cd8-9a9f-ddbb6dc0c43a" providerId="ADAL" clId="{21C71768-C0C4-4856-BC98-B2520441F9D8}" dt="2021-04-14T14:46:16.142" v="538" actId="2711"/>
          <ac:spMkLst>
            <pc:docMk/>
            <pc:sldMk cId="40645130" sldId="575"/>
            <ac:spMk id="7" creationId="{B2B4408E-C22A-4B77-9C9A-16BD250E0BDB}"/>
          </ac:spMkLst>
        </pc:spChg>
      </pc:sldChg>
      <pc:sldChg chg="addSp delSp modSp mod setBg">
        <pc:chgData name="Jackie Mazariego" userId="2faba44b-99b5-4cd8-9a9f-ddbb6dc0c43a" providerId="ADAL" clId="{21C71768-C0C4-4856-BC98-B2520441F9D8}" dt="2021-04-15T17:41:50.722" v="633" actId="403"/>
        <pc:sldMkLst>
          <pc:docMk/>
          <pc:sldMk cId="588338441" sldId="576"/>
        </pc:sldMkLst>
        <pc:spChg chg="mod">
          <ac:chgData name="Jackie Mazariego" userId="2faba44b-99b5-4cd8-9a9f-ddbb6dc0c43a" providerId="ADAL" clId="{21C71768-C0C4-4856-BC98-B2520441F9D8}" dt="2021-04-15T17:41:38.724" v="630" actId="26606"/>
          <ac:spMkLst>
            <pc:docMk/>
            <pc:sldMk cId="588338441" sldId="576"/>
            <ac:spMk id="2" creationId="{0DCAD342-94B6-4996-AB60-9491ED1F15FE}"/>
          </ac:spMkLst>
        </pc:spChg>
        <pc:spChg chg="mod">
          <ac:chgData name="Jackie Mazariego" userId="2faba44b-99b5-4cd8-9a9f-ddbb6dc0c43a" providerId="ADAL" clId="{21C71768-C0C4-4856-BC98-B2520441F9D8}" dt="2021-04-15T17:41:50.722" v="633" actId="403"/>
          <ac:spMkLst>
            <pc:docMk/>
            <pc:sldMk cId="588338441" sldId="576"/>
            <ac:spMk id="3" creationId="{1C2C9A4E-77A0-45DB-B687-D9692492BF96}"/>
          </ac:spMkLst>
        </pc:spChg>
        <pc:spChg chg="mod">
          <ac:chgData name="Jackie Mazariego" userId="2faba44b-99b5-4cd8-9a9f-ddbb6dc0c43a" providerId="ADAL" clId="{21C71768-C0C4-4856-BC98-B2520441F9D8}" dt="2021-04-15T17:41:38.724" v="630" actId="26606"/>
          <ac:spMkLst>
            <pc:docMk/>
            <pc:sldMk cId="588338441" sldId="576"/>
            <ac:spMk id="4" creationId="{54A2C34D-8636-4A47-84E6-DE9799D19D92}"/>
          </ac:spMkLst>
        </pc:spChg>
        <pc:spChg chg="mod">
          <ac:chgData name="Jackie Mazariego" userId="2faba44b-99b5-4cd8-9a9f-ddbb6dc0c43a" providerId="ADAL" clId="{21C71768-C0C4-4856-BC98-B2520441F9D8}" dt="2021-04-15T17:41:38.724" v="630" actId="26606"/>
          <ac:spMkLst>
            <pc:docMk/>
            <pc:sldMk cId="588338441" sldId="576"/>
            <ac:spMk id="5" creationId="{B5BA7F4F-4660-4F1B-9B1F-F4F7CF3C520E}"/>
          </ac:spMkLst>
        </pc:spChg>
        <pc:spChg chg="add del mod">
          <ac:chgData name="Jackie Mazariego" userId="2faba44b-99b5-4cd8-9a9f-ddbb6dc0c43a" providerId="ADAL" clId="{21C71768-C0C4-4856-BC98-B2520441F9D8}" dt="2021-04-15T17:41:41.511" v="631" actId="478"/>
          <ac:spMkLst>
            <pc:docMk/>
            <pc:sldMk cId="588338441" sldId="576"/>
            <ac:spMk id="8" creationId="{D7A8DA93-CE22-4CB0-BED2-B906F9EBAAB7}"/>
          </ac:spMkLst>
        </pc:spChg>
        <pc:picChg chg="add mod ord">
          <ac:chgData name="Jackie Mazariego" userId="2faba44b-99b5-4cd8-9a9f-ddbb6dc0c43a" providerId="ADAL" clId="{21C71768-C0C4-4856-BC98-B2520441F9D8}" dt="2021-04-15T17:41:38.724" v="630" actId="26606"/>
          <ac:picMkLst>
            <pc:docMk/>
            <pc:sldMk cId="588338441" sldId="576"/>
            <ac:picMk id="7" creationId="{4DCA2146-C9BF-4583-A5F6-ACEBD917D968}"/>
          </ac:picMkLst>
        </pc:picChg>
        <pc:picChg chg="add">
          <ac:chgData name="Jackie Mazariego" userId="2faba44b-99b5-4cd8-9a9f-ddbb6dc0c43a" providerId="ADAL" clId="{21C71768-C0C4-4856-BC98-B2520441F9D8}" dt="2021-04-15T17:41:38.724" v="630" actId="26606"/>
          <ac:picMkLst>
            <pc:docMk/>
            <pc:sldMk cId="588338441" sldId="576"/>
            <ac:picMk id="13" creationId="{54DDEBDD-D8BD-41A6-8A0D-B00E3768B0F9}"/>
          </ac:picMkLst>
        </pc:picChg>
      </pc:sldChg>
      <pc:sldChg chg="addSp delSp modSp new mod setBg addAnim modAnim setClrOvrMap">
        <pc:chgData name="Jackie Mazariego" userId="2faba44b-99b5-4cd8-9a9f-ddbb6dc0c43a" providerId="ADAL" clId="{21C71768-C0C4-4856-BC98-B2520441F9D8}" dt="2021-04-28T21:36:04.096" v="1181" actId="403"/>
        <pc:sldMkLst>
          <pc:docMk/>
          <pc:sldMk cId="3564712962" sldId="577"/>
        </pc:sldMkLst>
        <pc:spChg chg="mod">
          <ac:chgData name="Jackie Mazariego" userId="2faba44b-99b5-4cd8-9a9f-ddbb6dc0c43a" providerId="ADAL" clId="{21C71768-C0C4-4856-BC98-B2520441F9D8}" dt="2021-04-23T18:15:00.106" v="1069" actId="26606"/>
          <ac:spMkLst>
            <pc:docMk/>
            <pc:sldMk cId="3564712962" sldId="577"/>
            <ac:spMk id="2" creationId="{41079300-FA94-45C9-968D-A9F02D0DEBA7}"/>
          </ac:spMkLst>
        </pc:spChg>
        <pc:spChg chg="mod">
          <ac:chgData name="Jackie Mazariego" userId="2faba44b-99b5-4cd8-9a9f-ddbb6dc0c43a" providerId="ADAL" clId="{21C71768-C0C4-4856-BC98-B2520441F9D8}" dt="2021-04-28T21:36:04.096" v="1181" actId="403"/>
          <ac:spMkLst>
            <pc:docMk/>
            <pc:sldMk cId="3564712962" sldId="577"/>
            <ac:spMk id="3" creationId="{0AAE87B9-A0DD-474A-B790-40DFD36E1424}"/>
          </ac:spMkLst>
        </pc:spChg>
        <pc:spChg chg="mod">
          <ac:chgData name="Jackie Mazariego" userId="2faba44b-99b5-4cd8-9a9f-ddbb6dc0c43a" providerId="ADAL" clId="{21C71768-C0C4-4856-BC98-B2520441F9D8}" dt="2021-04-23T18:15:00.106" v="1069" actId="26606"/>
          <ac:spMkLst>
            <pc:docMk/>
            <pc:sldMk cId="3564712962" sldId="577"/>
            <ac:spMk id="4" creationId="{1C8D66C1-C50B-4817-9D81-754A3498FC28}"/>
          </ac:spMkLst>
        </pc:spChg>
        <pc:spChg chg="mod">
          <ac:chgData name="Jackie Mazariego" userId="2faba44b-99b5-4cd8-9a9f-ddbb6dc0c43a" providerId="ADAL" clId="{21C71768-C0C4-4856-BC98-B2520441F9D8}" dt="2021-04-23T18:15:00.106" v="1069" actId="26606"/>
          <ac:spMkLst>
            <pc:docMk/>
            <pc:sldMk cId="3564712962" sldId="577"/>
            <ac:spMk id="5" creationId="{562A3EBA-2691-40EF-A740-0B232845282F}"/>
          </ac:spMkLst>
        </pc:spChg>
        <pc:spChg chg="add del mod">
          <ac:chgData name="Jackie Mazariego" userId="2faba44b-99b5-4cd8-9a9f-ddbb6dc0c43a" providerId="ADAL" clId="{21C71768-C0C4-4856-BC98-B2520441F9D8}" dt="2021-04-23T18:20:02.963" v="1078" actId="478"/>
          <ac:spMkLst>
            <pc:docMk/>
            <pc:sldMk cId="3564712962" sldId="577"/>
            <ac:spMk id="8" creationId="{88369604-0046-4E3F-809F-C6DA1EE94F87}"/>
          </ac:spMkLst>
        </pc:spChg>
        <pc:spChg chg="add">
          <ac:chgData name="Jackie Mazariego" userId="2faba44b-99b5-4cd8-9a9f-ddbb6dc0c43a" providerId="ADAL" clId="{21C71768-C0C4-4856-BC98-B2520441F9D8}" dt="2021-04-23T18:15:00.106" v="1069" actId="26606"/>
          <ac:spMkLst>
            <pc:docMk/>
            <pc:sldMk cId="3564712962" sldId="577"/>
            <ac:spMk id="13" creationId="{71B2258F-86CA-4D4D-8270-BC05FCDEBFB3}"/>
          </ac:spMkLst>
        </pc:spChg>
        <pc:picChg chg="add mod ord">
          <ac:chgData name="Jackie Mazariego" userId="2faba44b-99b5-4cd8-9a9f-ddbb6dc0c43a" providerId="ADAL" clId="{21C71768-C0C4-4856-BC98-B2520441F9D8}" dt="2021-04-23T18:15:00.106" v="1069" actId="26606"/>
          <ac:picMkLst>
            <pc:docMk/>
            <pc:sldMk cId="3564712962" sldId="577"/>
            <ac:picMk id="7" creationId="{55983EF8-E949-4693-90EA-1C0461C2A79F}"/>
          </ac:picMkLst>
        </pc:picChg>
      </pc:sldChg>
      <pc:sldChg chg="addSp modSp">
        <pc:chgData name="Jackie Mazariego" userId="2faba44b-99b5-4cd8-9a9f-ddbb6dc0c43a" providerId="ADAL" clId="{21C71768-C0C4-4856-BC98-B2520441F9D8}" dt="2021-04-28T21:24:31.963" v="1101"/>
        <pc:sldMkLst>
          <pc:docMk/>
          <pc:sldMk cId="3322524833" sldId="578"/>
        </pc:sldMkLst>
        <pc:spChg chg="add mod">
          <ac:chgData name="Jackie Mazariego" userId="2faba44b-99b5-4cd8-9a9f-ddbb6dc0c43a" providerId="ADAL" clId="{21C71768-C0C4-4856-BC98-B2520441F9D8}" dt="2021-04-28T21:24:31.963" v="1101"/>
          <ac:spMkLst>
            <pc:docMk/>
            <pc:sldMk cId="3322524833" sldId="578"/>
            <ac:spMk id="7" creationId="{B87B01B8-1514-4062-82EF-A43B1D284BDC}"/>
          </ac:spMkLst>
        </pc:spChg>
        <pc:spChg chg="add mod">
          <ac:chgData name="Jackie Mazariego" userId="2faba44b-99b5-4cd8-9a9f-ddbb6dc0c43a" providerId="ADAL" clId="{21C71768-C0C4-4856-BC98-B2520441F9D8}" dt="2021-04-28T21:24:31.963" v="1101"/>
          <ac:spMkLst>
            <pc:docMk/>
            <pc:sldMk cId="3322524833" sldId="578"/>
            <ac:spMk id="8" creationId="{B9780B15-AC72-440F-8272-F6AB66070334}"/>
          </ac:spMkLst>
        </pc:spChg>
      </pc:sldChg>
      <pc:sldMasterChg chg="add addSldLayout">
        <pc:chgData name="Jackie Mazariego" userId="2faba44b-99b5-4cd8-9a9f-ddbb6dc0c43a" providerId="ADAL" clId="{21C71768-C0C4-4856-BC98-B2520441F9D8}" dt="2021-04-14T14:46:00.245" v="535" actId="27028"/>
        <pc:sldMasterMkLst>
          <pc:docMk/>
          <pc:sldMasterMk cId="2157386822" sldId="2147483648"/>
        </pc:sldMasterMkLst>
        <pc:sldLayoutChg chg="add">
          <pc:chgData name="Jackie Mazariego" userId="2faba44b-99b5-4cd8-9a9f-ddbb6dc0c43a" providerId="ADAL" clId="{21C71768-C0C4-4856-BC98-B2520441F9D8}" dt="2021-04-14T14:46:00.245" v="535" actId="27028"/>
          <pc:sldLayoutMkLst>
            <pc:docMk/>
            <pc:sldMasterMk cId="2157386822" sldId="2147483648"/>
            <pc:sldLayoutMk cId="3773691476" sldId="2147483655"/>
          </pc:sldLayoutMkLst>
        </pc:sldLayoutChg>
      </pc:sldMasterChg>
      <pc:sldMasterChg chg="addSp modSp mod">
        <pc:chgData name="Jackie Mazariego" userId="2faba44b-99b5-4cd8-9a9f-ddbb6dc0c43a" providerId="ADAL" clId="{21C71768-C0C4-4856-BC98-B2520441F9D8}" dt="2021-04-06T21:43:41.955" v="198" actId="120"/>
        <pc:sldMasterMkLst>
          <pc:docMk/>
          <pc:sldMasterMk cId="3631843712" sldId="2147483648"/>
        </pc:sldMasterMkLst>
        <pc:spChg chg="mod">
          <ac:chgData name="Jackie Mazariego" userId="2faba44b-99b5-4cd8-9a9f-ddbb6dc0c43a" providerId="ADAL" clId="{21C71768-C0C4-4856-BC98-B2520441F9D8}" dt="2021-04-06T21:32:55.628" v="6" actId="2711"/>
          <ac:spMkLst>
            <pc:docMk/>
            <pc:sldMasterMk cId="3631843712" sldId="2147483648"/>
            <ac:spMk id="2" creationId="{2E20D265-8A5A-4FBC-A19E-B54853F2A933}"/>
          </ac:spMkLst>
        </pc:spChg>
        <pc:spChg chg="mod">
          <ac:chgData name="Jackie Mazariego" userId="2faba44b-99b5-4cd8-9a9f-ddbb6dc0c43a" providerId="ADAL" clId="{21C71768-C0C4-4856-BC98-B2520441F9D8}" dt="2021-04-06T21:43:41.955" v="198" actId="120"/>
          <ac:spMkLst>
            <pc:docMk/>
            <pc:sldMasterMk cId="3631843712" sldId="2147483648"/>
            <ac:spMk id="3" creationId="{CA0FE344-8ABB-42DE-875B-AB6FC79E0AD9}"/>
          </ac:spMkLst>
        </pc:spChg>
        <pc:spChg chg="mod">
          <ac:chgData name="Jackie Mazariego" userId="2faba44b-99b5-4cd8-9a9f-ddbb6dc0c43a" providerId="ADAL" clId="{21C71768-C0C4-4856-BC98-B2520441F9D8}" dt="2021-04-06T21:32:55.628" v="6" actId="2711"/>
          <ac:spMkLst>
            <pc:docMk/>
            <pc:sldMasterMk cId="3631843712" sldId="2147483648"/>
            <ac:spMk id="4" creationId="{7469B62F-F8A2-4751-AB0F-A5C49B7702B3}"/>
          </ac:spMkLst>
        </pc:spChg>
        <pc:spChg chg="mod">
          <ac:chgData name="Jackie Mazariego" userId="2faba44b-99b5-4cd8-9a9f-ddbb6dc0c43a" providerId="ADAL" clId="{21C71768-C0C4-4856-BC98-B2520441F9D8}" dt="2021-04-06T21:32:55.628" v="6" actId="2711"/>
          <ac:spMkLst>
            <pc:docMk/>
            <pc:sldMasterMk cId="3631843712" sldId="2147483648"/>
            <ac:spMk id="5" creationId="{2AF52C97-9376-4CFA-BE98-16A3F61997FB}"/>
          </ac:spMkLst>
        </pc:spChg>
        <pc:spChg chg="mod">
          <ac:chgData name="Jackie Mazariego" userId="2faba44b-99b5-4cd8-9a9f-ddbb6dc0c43a" providerId="ADAL" clId="{21C71768-C0C4-4856-BC98-B2520441F9D8}" dt="2021-04-06T21:32:55.628" v="6" actId="2711"/>
          <ac:spMkLst>
            <pc:docMk/>
            <pc:sldMasterMk cId="3631843712" sldId="2147483648"/>
            <ac:spMk id="6" creationId="{1F1C11C4-B211-4006-ADB1-2B4FC2331EFB}"/>
          </ac:spMkLst>
        </pc:spChg>
        <pc:picChg chg="add mod">
          <ac:chgData name="Jackie Mazariego" userId="2faba44b-99b5-4cd8-9a9f-ddbb6dc0c43a" providerId="ADAL" clId="{21C71768-C0C4-4856-BC98-B2520441F9D8}" dt="2021-04-06T21:33:23.115" v="12" actId="1076"/>
          <ac:picMkLst>
            <pc:docMk/>
            <pc:sldMasterMk cId="3631843712" sldId="2147483648"/>
            <ac:picMk id="8" creationId="{E8DAC434-44F1-4172-9938-642DD2B8C82A}"/>
          </ac:picMkLst>
        </pc:picChg>
      </pc:sldMasterChg>
      <pc:sldMasterChg chg="modSp modSldLayout">
        <pc:chgData name="Jackie Mazariego" userId="2faba44b-99b5-4cd8-9a9f-ddbb6dc0c43a" providerId="ADAL" clId="{21C71768-C0C4-4856-BC98-B2520441F9D8}" dt="2021-04-14T14:26:40.288" v="395" actId="2711"/>
        <pc:sldMasterMkLst>
          <pc:docMk/>
          <pc:sldMasterMk cId="1264921180" sldId="2147483672"/>
        </pc:sldMasterMkLst>
        <pc:spChg chg="mod">
          <ac:chgData name="Jackie Mazariego" userId="2faba44b-99b5-4cd8-9a9f-ddbb6dc0c43a" providerId="ADAL" clId="{21C71768-C0C4-4856-BC98-B2520441F9D8}" dt="2021-04-14T14:13:54.079" v="215" actId="2711"/>
          <ac:spMkLst>
            <pc:docMk/>
            <pc:sldMasterMk cId="1264921180" sldId="2147483672"/>
            <ac:spMk id="2" creationId="{00000000-0000-0000-0000-000000000000}"/>
          </ac:spMkLst>
        </pc:spChg>
        <pc:spChg chg="mod">
          <ac:chgData name="Jackie Mazariego" userId="2faba44b-99b5-4cd8-9a9f-ddbb6dc0c43a" providerId="ADAL" clId="{21C71768-C0C4-4856-BC98-B2520441F9D8}" dt="2021-04-14T14:13:54.079" v="215" actId="2711"/>
          <ac:spMkLst>
            <pc:docMk/>
            <pc:sldMasterMk cId="1264921180" sldId="2147483672"/>
            <ac:spMk id="3" creationId="{00000000-0000-0000-0000-000000000000}"/>
          </ac:spMkLst>
        </pc:spChg>
        <pc:spChg chg="mod">
          <ac:chgData name="Jackie Mazariego" userId="2faba44b-99b5-4cd8-9a9f-ddbb6dc0c43a" providerId="ADAL" clId="{21C71768-C0C4-4856-BC98-B2520441F9D8}" dt="2021-04-14T14:13:54.079" v="215" actId="2711"/>
          <ac:spMkLst>
            <pc:docMk/>
            <pc:sldMasterMk cId="1264921180" sldId="2147483672"/>
            <ac:spMk id="4" creationId="{00000000-0000-0000-0000-000000000000}"/>
          </ac:spMkLst>
        </pc:spChg>
        <pc:spChg chg="mod">
          <ac:chgData name="Jackie Mazariego" userId="2faba44b-99b5-4cd8-9a9f-ddbb6dc0c43a" providerId="ADAL" clId="{21C71768-C0C4-4856-BC98-B2520441F9D8}" dt="2021-04-14T14:13:54.079" v="215" actId="2711"/>
          <ac:spMkLst>
            <pc:docMk/>
            <pc:sldMasterMk cId="1264921180" sldId="2147483672"/>
            <ac:spMk id="5" creationId="{00000000-0000-0000-0000-000000000000}"/>
          </ac:spMkLst>
        </pc:spChg>
        <pc:spChg chg="mod">
          <ac:chgData name="Jackie Mazariego" userId="2faba44b-99b5-4cd8-9a9f-ddbb6dc0c43a" providerId="ADAL" clId="{21C71768-C0C4-4856-BC98-B2520441F9D8}" dt="2021-04-14T14:13:54.079" v="215" actId="2711"/>
          <ac:spMkLst>
            <pc:docMk/>
            <pc:sldMasterMk cId="1264921180" sldId="2147483672"/>
            <ac:spMk id="6" creationId="{00000000-0000-0000-0000-000000000000}"/>
          </ac:spMkLst>
        </pc:spChg>
        <pc:picChg chg="mod">
          <ac:chgData name="Jackie Mazariego" userId="2faba44b-99b5-4cd8-9a9f-ddbb6dc0c43a" providerId="ADAL" clId="{21C71768-C0C4-4856-BC98-B2520441F9D8}" dt="2021-04-14T14:13:54.079" v="215" actId="2711"/>
          <ac:picMkLst>
            <pc:docMk/>
            <pc:sldMasterMk cId="1264921180" sldId="2147483672"/>
            <ac:picMk id="7" creationId="{9D99FE95-B80A-4F32-8AB2-9E084178F42F}"/>
          </ac:picMkLst>
        </pc:picChg>
        <pc:sldLayoutChg chg="modSp">
          <pc:chgData name="Jackie Mazariego" userId="2faba44b-99b5-4cd8-9a9f-ddbb6dc0c43a" providerId="ADAL" clId="{21C71768-C0C4-4856-BC98-B2520441F9D8}" dt="2021-04-14T14:26:40.288" v="395" actId="2711"/>
          <pc:sldLayoutMkLst>
            <pc:docMk/>
            <pc:sldMasterMk cId="1264921180" sldId="2147483672"/>
            <pc:sldLayoutMk cId="2560247806" sldId="2147483674"/>
          </pc:sldLayoutMkLst>
          <pc:spChg chg="mod">
            <ac:chgData name="Jackie Mazariego" userId="2faba44b-99b5-4cd8-9a9f-ddbb6dc0c43a" providerId="ADAL" clId="{21C71768-C0C4-4856-BC98-B2520441F9D8}" dt="2021-04-14T14:26:40.288" v="395" actId="2711"/>
            <ac:spMkLst>
              <pc:docMk/>
              <pc:sldMasterMk cId="1264921180" sldId="2147483672"/>
              <pc:sldLayoutMk cId="2560247806" sldId="2147483674"/>
              <ac:spMk id="2" creationId="{00000000-0000-0000-0000-000000000000}"/>
            </ac:spMkLst>
          </pc:spChg>
          <pc:spChg chg="mod">
            <ac:chgData name="Jackie Mazariego" userId="2faba44b-99b5-4cd8-9a9f-ddbb6dc0c43a" providerId="ADAL" clId="{21C71768-C0C4-4856-BC98-B2520441F9D8}" dt="2021-04-14T14:26:40.288" v="395" actId="2711"/>
            <ac:spMkLst>
              <pc:docMk/>
              <pc:sldMasterMk cId="1264921180" sldId="2147483672"/>
              <pc:sldLayoutMk cId="2560247806" sldId="2147483674"/>
              <ac:spMk id="3" creationId="{00000000-0000-0000-0000-000000000000}"/>
            </ac:spMkLst>
          </pc:spChg>
          <pc:spChg chg="mod">
            <ac:chgData name="Jackie Mazariego" userId="2faba44b-99b5-4cd8-9a9f-ddbb6dc0c43a" providerId="ADAL" clId="{21C71768-C0C4-4856-BC98-B2520441F9D8}" dt="2021-04-14T14:26:40.288" v="395" actId="2711"/>
            <ac:spMkLst>
              <pc:docMk/>
              <pc:sldMasterMk cId="1264921180" sldId="2147483672"/>
              <pc:sldLayoutMk cId="2560247806" sldId="2147483674"/>
              <ac:spMk id="4" creationId="{00000000-0000-0000-0000-000000000000}"/>
            </ac:spMkLst>
          </pc:spChg>
          <pc:spChg chg="mod">
            <ac:chgData name="Jackie Mazariego" userId="2faba44b-99b5-4cd8-9a9f-ddbb6dc0c43a" providerId="ADAL" clId="{21C71768-C0C4-4856-BC98-B2520441F9D8}" dt="2021-04-14T14:26:40.288" v="395" actId="2711"/>
            <ac:spMkLst>
              <pc:docMk/>
              <pc:sldMasterMk cId="1264921180" sldId="2147483672"/>
              <pc:sldLayoutMk cId="2560247806" sldId="2147483674"/>
              <ac:spMk id="5" creationId="{00000000-0000-0000-0000-000000000000}"/>
            </ac:spMkLst>
          </pc:spChg>
          <pc:spChg chg="mod">
            <ac:chgData name="Jackie Mazariego" userId="2faba44b-99b5-4cd8-9a9f-ddbb6dc0c43a" providerId="ADAL" clId="{21C71768-C0C4-4856-BC98-B2520441F9D8}" dt="2021-04-14T14:26:40.288" v="395" actId="2711"/>
            <ac:spMkLst>
              <pc:docMk/>
              <pc:sldMasterMk cId="1264921180" sldId="2147483672"/>
              <pc:sldLayoutMk cId="2560247806" sldId="2147483674"/>
              <ac:spMk id="6" creationId="{00000000-0000-0000-0000-000000000000}"/>
            </ac:spMkLst>
          </pc:spChg>
        </pc:sldLayoutChg>
      </pc:sldMasterChg>
      <pc:sldMasterChg chg="modSp">
        <pc:chgData name="Jackie Mazariego" userId="2faba44b-99b5-4cd8-9a9f-ddbb6dc0c43a" providerId="ADAL" clId="{21C71768-C0C4-4856-BC98-B2520441F9D8}" dt="2021-05-07T16:01:52.156" v="1483" actId="2711"/>
        <pc:sldMasterMkLst>
          <pc:docMk/>
          <pc:sldMasterMk cId="2846060612" sldId="2147483684"/>
        </pc:sldMasterMkLst>
        <pc:spChg chg="mod">
          <ac:chgData name="Jackie Mazariego" userId="2faba44b-99b5-4cd8-9a9f-ddbb6dc0c43a" providerId="ADAL" clId="{21C71768-C0C4-4856-BC98-B2520441F9D8}" dt="2021-05-07T16:01:52.156" v="1483" actId="2711"/>
          <ac:spMkLst>
            <pc:docMk/>
            <pc:sldMasterMk cId="2846060612" sldId="2147483684"/>
            <ac:spMk id="2" creationId="{00000000-0000-0000-0000-000000000000}"/>
          </ac:spMkLst>
        </pc:spChg>
        <pc:spChg chg="mod">
          <ac:chgData name="Jackie Mazariego" userId="2faba44b-99b5-4cd8-9a9f-ddbb6dc0c43a" providerId="ADAL" clId="{21C71768-C0C4-4856-BC98-B2520441F9D8}" dt="2021-05-07T16:01:52.156" v="1483" actId="2711"/>
          <ac:spMkLst>
            <pc:docMk/>
            <pc:sldMasterMk cId="2846060612" sldId="2147483684"/>
            <ac:spMk id="3" creationId="{00000000-0000-0000-0000-000000000000}"/>
          </ac:spMkLst>
        </pc:spChg>
        <pc:spChg chg="mod">
          <ac:chgData name="Jackie Mazariego" userId="2faba44b-99b5-4cd8-9a9f-ddbb6dc0c43a" providerId="ADAL" clId="{21C71768-C0C4-4856-BC98-B2520441F9D8}" dt="2021-05-07T16:01:52.156" v="1483" actId="2711"/>
          <ac:spMkLst>
            <pc:docMk/>
            <pc:sldMasterMk cId="2846060612" sldId="2147483684"/>
            <ac:spMk id="4" creationId="{00000000-0000-0000-0000-000000000000}"/>
          </ac:spMkLst>
        </pc:spChg>
        <pc:spChg chg="mod">
          <ac:chgData name="Jackie Mazariego" userId="2faba44b-99b5-4cd8-9a9f-ddbb6dc0c43a" providerId="ADAL" clId="{21C71768-C0C4-4856-BC98-B2520441F9D8}" dt="2021-05-07T16:01:52.156" v="1483" actId="2711"/>
          <ac:spMkLst>
            <pc:docMk/>
            <pc:sldMasterMk cId="2846060612" sldId="2147483684"/>
            <ac:spMk id="5" creationId="{00000000-0000-0000-0000-000000000000}"/>
          </ac:spMkLst>
        </pc:spChg>
        <pc:spChg chg="mod">
          <ac:chgData name="Jackie Mazariego" userId="2faba44b-99b5-4cd8-9a9f-ddbb6dc0c43a" providerId="ADAL" clId="{21C71768-C0C4-4856-BC98-B2520441F9D8}" dt="2021-05-07T16:01:52.156" v="1483" actId="2711"/>
          <ac:spMkLst>
            <pc:docMk/>
            <pc:sldMasterMk cId="2846060612" sldId="2147483684"/>
            <ac:spMk id="6" creationId="{00000000-0000-0000-0000-000000000000}"/>
          </ac:spMkLst>
        </pc:spChg>
      </pc:sldMasterChg>
    </pc:docChg>
  </pc:docChgLst>
  <pc:docChgLst>
    <pc:chgData name="Sonya  Morgan" userId="S::smorgan@lawandforensics.com::b5cd544e-e210-4326-8ed3-fe54dfce4093" providerId="AD" clId="Web-{D1ECA99A-8952-B78D-25B9-7E07F9EC31D5}"/>
    <pc:docChg chg="addSld modSld">
      <pc:chgData name="Sonya  Morgan" userId="S::smorgan@lawandforensics.com::b5cd544e-e210-4326-8ed3-fe54dfce4093" providerId="AD" clId="Web-{D1ECA99A-8952-B78D-25B9-7E07F9EC31D5}" dt="2021-03-11T22:50:10.218" v="389" actId="20577"/>
      <pc:docMkLst>
        <pc:docMk/>
      </pc:docMkLst>
      <pc:sldChg chg="modSp">
        <pc:chgData name="Sonya  Morgan" userId="S::smorgan@lawandforensics.com::b5cd544e-e210-4326-8ed3-fe54dfce4093" providerId="AD" clId="Web-{D1ECA99A-8952-B78D-25B9-7E07F9EC31D5}" dt="2021-03-11T21:45:19.037" v="44" actId="20577"/>
        <pc:sldMkLst>
          <pc:docMk/>
          <pc:sldMk cId="2752625075" sldId="256"/>
        </pc:sldMkLst>
        <pc:spChg chg="mod">
          <ac:chgData name="Sonya  Morgan" userId="S::smorgan@lawandforensics.com::b5cd544e-e210-4326-8ed3-fe54dfce4093" providerId="AD" clId="Web-{D1ECA99A-8952-B78D-25B9-7E07F9EC31D5}" dt="2021-03-11T21:45:19.037" v="44" actId="20577"/>
          <ac:spMkLst>
            <pc:docMk/>
            <pc:sldMk cId="2752625075" sldId="256"/>
            <ac:spMk id="2" creationId="{21AEB368-0DEC-4A6D-BBCF-9050DCED3DB4}"/>
          </ac:spMkLst>
        </pc:spChg>
      </pc:sldChg>
      <pc:sldChg chg="modSp">
        <pc:chgData name="Sonya  Morgan" userId="S::smorgan@lawandforensics.com::b5cd544e-e210-4326-8ed3-fe54dfce4093" providerId="AD" clId="Web-{D1ECA99A-8952-B78D-25B9-7E07F9EC31D5}" dt="2021-03-11T22:39:47.150" v="381" actId="20577"/>
        <pc:sldMkLst>
          <pc:docMk/>
          <pc:sldMk cId="3430678451" sldId="257"/>
        </pc:sldMkLst>
        <pc:spChg chg="mod">
          <ac:chgData name="Sonya  Morgan" userId="S::smorgan@lawandforensics.com::b5cd544e-e210-4326-8ed3-fe54dfce4093" providerId="AD" clId="Web-{D1ECA99A-8952-B78D-25B9-7E07F9EC31D5}" dt="2021-03-11T21:45:27.881" v="45" actId="20577"/>
          <ac:spMkLst>
            <pc:docMk/>
            <pc:sldMk cId="3430678451" sldId="257"/>
            <ac:spMk id="2" creationId="{BBFE29F0-C936-4F23-A89E-247CF8B90BB8}"/>
          </ac:spMkLst>
        </pc:spChg>
        <pc:spChg chg="mod">
          <ac:chgData name="Sonya  Morgan" userId="S::smorgan@lawandforensics.com::b5cd544e-e210-4326-8ed3-fe54dfce4093" providerId="AD" clId="Web-{D1ECA99A-8952-B78D-25B9-7E07F9EC31D5}" dt="2021-03-11T22:39:47.150" v="381" actId="20577"/>
          <ac:spMkLst>
            <pc:docMk/>
            <pc:sldMk cId="3430678451" sldId="257"/>
            <ac:spMk id="3" creationId="{D07E3D87-31AA-4640-B332-D4E2B8EB2392}"/>
          </ac:spMkLst>
        </pc:spChg>
      </pc:sldChg>
      <pc:sldChg chg="modSp delCm">
        <pc:chgData name="Sonya  Morgan" userId="S::smorgan@lawandforensics.com::b5cd544e-e210-4326-8ed3-fe54dfce4093" providerId="AD" clId="Web-{D1ECA99A-8952-B78D-25B9-7E07F9EC31D5}" dt="2021-03-11T22:33:20.281" v="223"/>
        <pc:sldMkLst>
          <pc:docMk/>
          <pc:sldMk cId="3916181302" sldId="258"/>
        </pc:sldMkLst>
        <pc:spChg chg="mod">
          <ac:chgData name="Sonya  Morgan" userId="S::smorgan@lawandforensics.com::b5cd544e-e210-4326-8ed3-fe54dfce4093" providerId="AD" clId="Web-{D1ECA99A-8952-B78D-25B9-7E07F9EC31D5}" dt="2021-03-11T21:46:09.037" v="50" actId="20577"/>
          <ac:spMkLst>
            <pc:docMk/>
            <pc:sldMk cId="3916181302" sldId="258"/>
            <ac:spMk id="2" creationId="{91486EE8-CD7E-4CC8-933C-6C2B7EAC6A62}"/>
          </ac:spMkLst>
        </pc:spChg>
        <pc:spChg chg="mod">
          <ac:chgData name="Sonya  Morgan" userId="S::smorgan@lawandforensics.com::b5cd544e-e210-4326-8ed3-fe54dfce4093" providerId="AD" clId="Web-{D1ECA99A-8952-B78D-25B9-7E07F9EC31D5}" dt="2021-03-11T21:46:01.912" v="49" actId="20577"/>
          <ac:spMkLst>
            <pc:docMk/>
            <pc:sldMk cId="3916181302" sldId="258"/>
            <ac:spMk id="3" creationId="{029A9705-FFB9-42CE-9B89-4D41FD98D4C9}"/>
          </ac:spMkLst>
        </pc:spChg>
      </pc:sldChg>
      <pc:sldChg chg="modSp delCm">
        <pc:chgData name="Sonya  Morgan" userId="S::smorgan@lawandforensics.com::b5cd544e-e210-4326-8ed3-fe54dfce4093" providerId="AD" clId="Web-{D1ECA99A-8952-B78D-25B9-7E07F9EC31D5}" dt="2021-03-11T22:21:11.979" v="59" actId="20577"/>
        <pc:sldMkLst>
          <pc:docMk/>
          <pc:sldMk cId="3102465685" sldId="259"/>
        </pc:sldMkLst>
        <pc:spChg chg="mod">
          <ac:chgData name="Sonya  Morgan" userId="S::smorgan@lawandforensics.com::b5cd544e-e210-4326-8ed3-fe54dfce4093" providerId="AD" clId="Web-{D1ECA99A-8952-B78D-25B9-7E07F9EC31D5}" dt="2021-03-11T22:21:06.510" v="58" actId="20577"/>
          <ac:spMkLst>
            <pc:docMk/>
            <pc:sldMk cId="3102465685" sldId="259"/>
            <ac:spMk id="2" creationId="{84AFE04C-CEA7-4D50-AD68-03B6FE314C26}"/>
          </ac:spMkLst>
        </pc:spChg>
        <pc:spChg chg="mod">
          <ac:chgData name="Sonya  Morgan" userId="S::smorgan@lawandforensics.com::b5cd544e-e210-4326-8ed3-fe54dfce4093" providerId="AD" clId="Web-{D1ECA99A-8952-B78D-25B9-7E07F9EC31D5}" dt="2021-03-11T22:21:11.979" v="59" actId="20577"/>
          <ac:spMkLst>
            <pc:docMk/>
            <pc:sldMk cId="3102465685" sldId="259"/>
            <ac:spMk id="3" creationId="{E2E12274-C384-4DE5-A3EE-DEF7D3C151A0}"/>
          </ac:spMkLst>
        </pc:spChg>
      </pc:sldChg>
      <pc:sldChg chg="modSp">
        <pc:chgData name="Sonya  Morgan" userId="S::smorgan@lawandforensics.com::b5cd544e-e210-4326-8ed3-fe54dfce4093" providerId="AD" clId="Web-{D1ECA99A-8952-B78D-25B9-7E07F9EC31D5}" dt="2021-03-11T22:21:43.244" v="68" actId="20577"/>
        <pc:sldMkLst>
          <pc:docMk/>
          <pc:sldMk cId="986829932" sldId="260"/>
        </pc:sldMkLst>
        <pc:spChg chg="mod">
          <ac:chgData name="Sonya  Morgan" userId="S::smorgan@lawandforensics.com::b5cd544e-e210-4326-8ed3-fe54dfce4093" providerId="AD" clId="Web-{D1ECA99A-8952-B78D-25B9-7E07F9EC31D5}" dt="2021-03-11T22:21:33.057" v="64" actId="20577"/>
          <ac:spMkLst>
            <pc:docMk/>
            <pc:sldMk cId="986829932" sldId="260"/>
            <ac:spMk id="2" creationId="{E7B8E0AD-7515-468B-ADFE-0163854FBA91}"/>
          </ac:spMkLst>
        </pc:spChg>
        <pc:spChg chg="mod">
          <ac:chgData name="Sonya  Morgan" userId="S::smorgan@lawandforensics.com::b5cd544e-e210-4326-8ed3-fe54dfce4093" providerId="AD" clId="Web-{D1ECA99A-8952-B78D-25B9-7E07F9EC31D5}" dt="2021-03-11T22:21:43.244" v="68" actId="20577"/>
          <ac:spMkLst>
            <pc:docMk/>
            <pc:sldMk cId="986829932" sldId="260"/>
            <ac:spMk id="3" creationId="{96328D11-21E7-4ED3-A68E-5C66AD4D6C6C}"/>
          </ac:spMkLst>
        </pc:spChg>
      </pc:sldChg>
      <pc:sldChg chg="modSp delCm">
        <pc:chgData name="Sonya  Morgan" userId="S::smorgan@lawandforensics.com::b5cd544e-e210-4326-8ed3-fe54dfce4093" providerId="AD" clId="Web-{D1ECA99A-8952-B78D-25B9-7E07F9EC31D5}" dt="2021-03-11T22:24:29.039" v="132" actId="20577"/>
        <pc:sldMkLst>
          <pc:docMk/>
          <pc:sldMk cId="2996653150" sldId="261"/>
        </pc:sldMkLst>
        <pc:spChg chg="mod">
          <ac:chgData name="Sonya  Morgan" userId="S::smorgan@lawandforensics.com::b5cd544e-e210-4326-8ed3-fe54dfce4093" providerId="AD" clId="Web-{D1ECA99A-8952-B78D-25B9-7E07F9EC31D5}" dt="2021-03-11T22:24:29.039" v="132" actId="20577"/>
          <ac:spMkLst>
            <pc:docMk/>
            <pc:sldMk cId="2996653150" sldId="261"/>
            <ac:spMk id="2" creationId="{7F66E7D6-4932-4A57-A471-F3ECEC62E169}"/>
          </ac:spMkLst>
        </pc:spChg>
        <pc:spChg chg="mod">
          <ac:chgData name="Sonya  Morgan" userId="S::smorgan@lawandforensics.com::b5cd544e-e210-4326-8ed3-fe54dfce4093" providerId="AD" clId="Web-{D1ECA99A-8952-B78D-25B9-7E07F9EC31D5}" dt="2021-03-11T22:23:57.992" v="118" actId="20577"/>
          <ac:spMkLst>
            <pc:docMk/>
            <pc:sldMk cId="2996653150" sldId="261"/>
            <ac:spMk id="3" creationId="{356E5BD7-4788-46DA-A832-27717B90538F}"/>
          </ac:spMkLst>
        </pc:spChg>
      </pc:sldChg>
      <pc:sldChg chg="modSp">
        <pc:chgData name="Sonya  Morgan" userId="S::smorgan@lawandforensics.com::b5cd544e-e210-4326-8ed3-fe54dfce4093" providerId="AD" clId="Web-{D1ECA99A-8952-B78D-25B9-7E07F9EC31D5}" dt="2021-03-11T22:24:49.554" v="137" actId="20577"/>
        <pc:sldMkLst>
          <pc:docMk/>
          <pc:sldMk cId="1093167579" sldId="262"/>
        </pc:sldMkLst>
        <pc:spChg chg="mod">
          <ac:chgData name="Sonya  Morgan" userId="S::smorgan@lawandforensics.com::b5cd544e-e210-4326-8ed3-fe54dfce4093" providerId="AD" clId="Web-{D1ECA99A-8952-B78D-25B9-7E07F9EC31D5}" dt="2021-03-11T22:24:44.648" v="136" actId="20577"/>
          <ac:spMkLst>
            <pc:docMk/>
            <pc:sldMk cId="1093167579" sldId="262"/>
            <ac:spMk id="2" creationId="{DA0CA5D6-A46A-4606-9C12-981ACA59A978}"/>
          </ac:spMkLst>
        </pc:spChg>
        <pc:spChg chg="mod">
          <ac:chgData name="Sonya  Morgan" userId="S::smorgan@lawandforensics.com::b5cd544e-e210-4326-8ed3-fe54dfce4093" providerId="AD" clId="Web-{D1ECA99A-8952-B78D-25B9-7E07F9EC31D5}" dt="2021-03-11T22:24:49.554" v="137" actId="20577"/>
          <ac:spMkLst>
            <pc:docMk/>
            <pc:sldMk cId="1093167579" sldId="262"/>
            <ac:spMk id="3" creationId="{2CECFD5F-8176-4888-B17C-12DF3250A1F6}"/>
          </ac:spMkLst>
        </pc:spChg>
      </pc:sldChg>
      <pc:sldChg chg="modSp">
        <pc:chgData name="Sonya  Morgan" userId="S::smorgan@lawandforensics.com::b5cd544e-e210-4326-8ed3-fe54dfce4093" providerId="AD" clId="Web-{D1ECA99A-8952-B78D-25B9-7E07F9EC31D5}" dt="2021-03-11T22:25:11.054" v="142" actId="20577"/>
        <pc:sldMkLst>
          <pc:docMk/>
          <pc:sldMk cId="1741371154" sldId="263"/>
        </pc:sldMkLst>
        <pc:spChg chg="mod">
          <ac:chgData name="Sonya  Morgan" userId="S::smorgan@lawandforensics.com::b5cd544e-e210-4326-8ed3-fe54dfce4093" providerId="AD" clId="Web-{D1ECA99A-8952-B78D-25B9-7E07F9EC31D5}" dt="2021-03-11T22:25:04.882" v="141" actId="20577"/>
          <ac:spMkLst>
            <pc:docMk/>
            <pc:sldMk cId="1741371154" sldId="263"/>
            <ac:spMk id="2" creationId="{4C68E022-7302-40E7-B51F-8EF7588E2BFD}"/>
          </ac:spMkLst>
        </pc:spChg>
        <pc:spChg chg="mod">
          <ac:chgData name="Sonya  Morgan" userId="S::smorgan@lawandforensics.com::b5cd544e-e210-4326-8ed3-fe54dfce4093" providerId="AD" clId="Web-{D1ECA99A-8952-B78D-25B9-7E07F9EC31D5}" dt="2021-03-11T22:25:11.054" v="142" actId="20577"/>
          <ac:spMkLst>
            <pc:docMk/>
            <pc:sldMk cId="1741371154" sldId="263"/>
            <ac:spMk id="3" creationId="{7B864384-5A21-4191-8A52-0BC0021E4436}"/>
          </ac:spMkLst>
        </pc:spChg>
      </pc:sldChg>
      <pc:sldChg chg="modSp">
        <pc:chgData name="Sonya  Morgan" userId="S::smorgan@lawandforensics.com::b5cd544e-e210-4326-8ed3-fe54dfce4093" providerId="AD" clId="Web-{D1ECA99A-8952-B78D-25B9-7E07F9EC31D5}" dt="2021-03-11T22:37:19.199" v="330" actId="20577"/>
        <pc:sldMkLst>
          <pc:docMk/>
          <pc:sldMk cId="2875076427" sldId="265"/>
        </pc:sldMkLst>
        <pc:spChg chg="mod">
          <ac:chgData name="Sonya  Morgan" userId="S::smorgan@lawandforensics.com::b5cd544e-e210-4326-8ed3-fe54dfce4093" providerId="AD" clId="Web-{D1ECA99A-8952-B78D-25B9-7E07F9EC31D5}" dt="2021-03-11T22:37:19.199" v="330" actId="20577"/>
          <ac:spMkLst>
            <pc:docMk/>
            <pc:sldMk cId="2875076427" sldId="265"/>
            <ac:spMk id="4" creationId="{A9DD9B89-597D-4245-B1E6-4B1F7701955B}"/>
          </ac:spMkLst>
        </pc:spChg>
      </pc:sldChg>
      <pc:sldChg chg="modSp">
        <pc:chgData name="Sonya  Morgan" userId="S::smorgan@lawandforensics.com::b5cd544e-e210-4326-8ed3-fe54dfce4093" providerId="AD" clId="Web-{D1ECA99A-8952-B78D-25B9-7E07F9EC31D5}" dt="2021-03-11T22:37:42.823" v="337" actId="20577"/>
        <pc:sldMkLst>
          <pc:docMk/>
          <pc:sldMk cId="3291378240" sldId="266"/>
        </pc:sldMkLst>
        <pc:spChg chg="mod">
          <ac:chgData name="Sonya  Morgan" userId="S::smorgan@lawandforensics.com::b5cd544e-e210-4326-8ed3-fe54dfce4093" providerId="AD" clId="Web-{D1ECA99A-8952-B78D-25B9-7E07F9EC31D5}" dt="2021-03-11T22:37:25.339" v="331" actId="20577"/>
          <ac:spMkLst>
            <pc:docMk/>
            <pc:sldMk cId="3291378240" sldId="266"/>
            <ac:spMk id="2" creationId="{927B68C8-64FD-4A63-B8FE-0977FD89BAE2}"/>
          </ac:spMkLst>
        </pc:spChg>
        <pc:spChg chg="mod">
          <ac:chgData name="Sonya  Morgan" userId="S::smorgan@lawandforensics.com::b5cd544e-e210-4326-8ed3-fe54dfce4093" providerId="AD" clId="Web-{D1ECA99A-8952-B78D-25B9-7E07F9EC31D5}" dt="2021-03-11T22:37:42.823" v="337" actId="20577"/>
          <ac:spMkLst>
            <pc:docMk/>
            <pc:sldMk cId="3291378240" sldId="266"/>
            <ac:spMk id="3" creationId="{E64A2F24-97C0-4F18-BF1A-46E59CD2E39C}"/>
          </ac:spMkLst>
        </pc:spChg>
      </pc:sldChg>
      <pc:sldChg chg="modSp">
        <pc:chgData name="Sonya  Morgan" userId="S::smorgan@lawandforensics.com::b5cd544e-e210-4326-8ed3-fe54dfce4093" providerId="AD" clId="Web-{D1ECA99A-8952-B78D-25B9-7E07F9EC31D5}" dt="2021-03-11T22:37:51.854" v="338" actId="20577"/>
        <pc:sldMkLst>
          <pc:docMk/>
          <pc:sldMk cId="3815926227" sldId="267"/>
        </pc:sldMkLst>
        <pc:spChg chg="mod">
          <ac:chgData name="Sonya  Morgan" userId="S::smorgan@lawandforensics.com::b5cd544e-e210-4326-8ed3-fe54dfce4093" providerId="AD" clId="Web-{D1ECA99A-8952-B78D-25B9-7E07F9EC31D5}" dt="2021-03-11T22:37:51.854" v="338" actId="20577"/>
          <ac:spMkLst>
            <pc:docMk/>
            <pc:sldMk cId="3815926227" sldId="267"/>
            <ac:spMk id="2" creationId="{1512941E-7C5D-413E-9ACC-A3312D0DFD77}"/>
          </ac:spMkLst>
        </pc:spChg>
      </pc:sldChg>
      <pc:sldChg chg="modSp">
        <pc:chgData name="Sonya  Morgan" userId="S::smorgan@lawandforensics.com::b5cd544e-e210-4326-8ed3-fe54dfce4093" providerId="AD" clId="Web-{D1ECA99A-8952-B78D-25B9-7E07F9EC31D5}" dt="2021-03-11T22:20:47.683" v="56" actId="20577"/>
        <pc:sldMkLst>
          <pc:docMk/>
          <pc:sldMk cId="3515587506" sldId="271"/>
        </pc:sldMkLst>
        <pc:spChg chg="mod">
          <ac:chgData name="Sonya  Morgan" userId="S::smorgan@lawandforensics.com::b5cd544e-e210-4326-8ed3-fe54dfce4093" providerId="AD" clId="Web-{D1ECA99A-8952-B78D-25B9-7E07F9EC31D5}" dt="2021-03-11T22:20:47.683" v="56" actId="20577"/>
          <ac:spMkLst>
            <pc:docMk/>
            <pc:sldMk cId="3515587506" sldId="271"/>
            <ac:spMk id="4" creationId="{D62698F3-3A87-4C96-B422-990524CCE93F}"/>
          </ac:spMkLst>
        </pc:spChg>
      </pc:sldChg>
      <pc:sldChg chg="modSp">
        <pc:chgData name="Sonya  Morgan" userId="S::smorgan@lawandforensics.com::b5cd544e-e210-4326-8ed3-fe54dfce4093" providerId="AD" clId="Web-{D1ECA99A-8952-B78D-25B9-7E07F9EC31D5}" dt="2021-03-11T22:25:42.756" v="148" actId="20577"/>
        <pc:sldMkLst>
          <pc:docMk/>
          <pc:sldMk cId="3461723839" sldId="272"/>
        </pc:sldMkLst>
        <pc:spChg chg="mod">
          <ac:chgData name="Sonya  Morgan" userId="S::smorgan@lawandforensics.com::b5cd544e-e210-4326-8ed3-fe54dfce4093" providerId="AD" clId="Web-{D1ECA99A-8952-B78D-25B9-7E07F9EC31D5}" dt="2021-03-11T22:25:36.241" v="147" actId="20577"/>
          <ac:spMkLst>
            <pc:docMk/>
            <pc:sldMk cId="3461723839" sldId="272"/>
            <ac:spMk id="2" creationId="{F8D6F266-44AE-4E66-8AAC-A543D3895283}"/>
          </ac:spMkLst>
        </pc:spChg>
        <pc:spChg chg="mod">
          <ac:chgData name="Sonya  Morgan" userId="S::smorgan@lawandforensics.com::b5cd544e-e210-4326-8ed3-fe54dfce4093" providerId="AD" clId="Web-{D1ECA99A-8952-B78D-25B9-7E07F9EC31D5}" dt="2021-03-11T22:25:42.756" v="148" actId="20577"/>
          <ac:spMkLst>
            <pc:docMk/>
            <pc:sldMk cId="3461723839" sldId="272"/>
            <ac:spMk id="3" creationId="{3A2E4324-227E-4E48-95F0-1364205B697F}"/>
          </ac:spMkLst>
        </pc:spChg>
      </pc:sldChg>
      <pc:sldChg chg="modSp delCm modNotes">
        <pc:chgData name="Sonya  Morgan" userId="S::smorgan@lawandforensics.com::b5cd544e-e210-4326-8ed3-fe54dfce4093" providerId="AD" clId="Web-{D1ECA99A-8952-B78D-25B9-7E07F9EC31D5}" dt="2021-03-11T22:37:03.840" v="328"/>
        <pc:sldMkLst>
          <pc:docMk/>
          <pc:sldMk cId="201189424" sldId="273"/>
        </pc:sldMkLst>
        <pc:spChg chg="mod">
          <ac:chgData name="Sonya  Morgan" userId="S::smorgan@lawandforensics.com::b5cd544e-e210-4326-8ed3-fe54dfce4093" providerId="AD" clId="Web-{D1ECA99A-8952-B78D-25B9-7E07F9EC31D5}" dt="2021-03-11T22:27:41.614" v="174" actId="20577"/>
          <ac:spMkLst>
            <pc:docMk/>
            <pc:sldMk cId="201189424" sldId="273"/>
            <ac:spMk id="2" creationId="{D2B258EE-B711-4575-A800-93BE2606F71F}"/>
          </ac:spMkLst>
        </pc:spChg>
        <pc:spChg chg="mod">
          <ac:chgData name="Sonya  Morgan" userId="S::smorgan@lawandforensics.com::b5cd544e-e210-4326-8ed3-fe54dfce4093" providerId="AD" clId="Web-{D1ECA99A-8952-B78D-25B9-7E07F9EC31D5}" dt="2021-03-11T22:36:31.278" v="322" actId="20577"/>
          <ac:spMkLst>
            <pc:docMk/>
            <pc:sldMk cId="201189424" sldId="273"/>
            <ac:spMk id="3" creationId="{A876F68F-BCBE-4258-8D92-16446C8CE979}"/>
          </ac:spMkLst>
        </pc:spChg>
      </pc:sldChg>
      <pc:sldChg chg="modSp">
        <pc:chgData name="Sonya  Morgan" userId="S::smorgan@lawandforensics.com::b5cd544e-e210-4326-8ed3-fe54dfce4093" providerId="AD" clId="Web-{D1ECA99A-8952-B78D-25B9-7E07F9EC31D5}" dt="2021-03-11T22:38:55.900" v="341" actId="20577"/>
        <pc:sldMkLst>
          <pc:docMk/>
          <pc:sldMk cId="375367880" sldId="275"/>
        </pc:sldMkLst>
        <pc:spChg chg="mod">
          <ac:chgData name="Sonya  Morgan" userId="S::smorgan@lawandforensics.com::b5cd544e-e210-4326-8ed3-fe54dfce4093" providerId="AD" clId="Web-{D1ECA99A-8952-B78D-25B9-7E07F9EC31D5}" dt="2021-03-11T22:38:55.900" v="341" actId="20577"/>
          <ac:spMkLst>
            <pc:docMk/>
            <pc:sldMk cId="375367880" sldId="275"/>
            <ac:spMk id="4" creationId="{CBB9CFB4-D6C7-4037-844E-1F9DD44EEF5F}"/>
          </ac:spMkLst>
        </pc:spChg>
      </pc:sldChg>
      <pc:sldChg chg="modSp">
        <pc:chgData name="Sonya  Morgan" userId="S::smorgan@lawandforensics.com::b5cd544e-e210-4326-8ed3-fe54dfce4093" providerId="AD" clId="Web-{D1ECA99A-8952-B78D-25B9-7E07F9EC31D5}" dt="2021-03-11T22:39:05.744" v="342" actId="20577"/>
        <pc:sldMkLst>
          <pc:docMk/>
          <pc:sldMk cId="3800632126" sldId="276"/>
        </pc:sldMkLst>
        <pc:spChg chg="mod">
          <ac:chgData name="Sonya  Morgan" userId="S::smorgan@lawandforensics.com::b5cd544e-e210-4326-8ed3-fe54dfce4093" providerId="AD" clId="Web-{D1ECA99A-8952-B78D-25B9-7E07F9EC31D5}" dt="2021-03-11T22:39:05.744" v="342" actId="20577"/>
          <ac:spMkLst>
            <pc:docMk/>
            <pc:sldMk cId="3800632126" sldId="276"/>
            <ac:spMk id="4" creationId="{6A8D352B-31FC-41E0-BD7B-61A9BCE94B11}"/>
          </ac:spMkLst>
        </pc:spChg>
      </pc:sldChg>
      <pc:sldChg chg="modSp">
        <pc:chgData name="Sonya  Morgan" userId="S::smorgan@lawandforensics.com::b5cd544e-e210-4326-8ed3-fe54dfce4093" providerId="AD" clId="Web-{D1ECA99A-8952-B78D-25B9-7E07F9EC31D5}" dt="2021-03-11T21:56:04.017" v="52" actId="20577"/>
        <pc:sldMkLst>
          <pc:docMk/>
          <pc:sldMk cId="1449519640" sldId="277"/>
        </pc:sldMkLst>
        <pc:spChg chg="mod">
          <ac:chgData name="Sonya  Morgan" userId="S::smorgan@lawandforensics.com::b5cd544e-e210-4326-8ed3-fe54dfce4093" providerId="AD" clId="Web-{D1ECA99A-8952-B78D-25B9-7E07F9EC31D5}" dt="2021-03-11T21:55:38.329" v="51" actId="20577"/>
          <ac:spMkLst>
            <pc:docMk/>
            <pc:sldMk cId="1449519640" sldId="277"/>
            <ac:spMk id="2" creationId="{91486EE8-CD7E-4CC8-933C-6C2B7EAC6A62}"/>
          </ac:spMkLst>
        </pc:spChg>
        <pc:spChg chg="mod">
          <ac:chgData name="Sonya  Morgan" userId="S::smorgan@lawandforensics.com::b5cd544e-e210-4326-8ed3-fe54dfce4093" providerId="AD" clId="Web-{D1ECA99A-8952-B78D-25B9-7E07F9EC31D5}" dt="2021-03-11T21:56:04.017" v="52" actId="20577"/>
          <ac:spMkLst>
            <pc:docMk/>
            <pc:sldMk cId="1449519640" sldId="277"/>
            <ac:spMk id="3" creationId="{029A9705-FFB9-42CE-9B89-4D41FD98D4C9}"/>
          </ac:spMkLst>
        </pc:spChg>
      </pc:sldChg>
      <pc:sldChg chg="modSp new mod modClrScheme chgLayout">
        <pc:chgData name="Sonya  Morgan" userId="S::smorgan@lawandforensics.com::b5cd544e-e210-4326-8ed3-fe54dfce4093" providerId="AD" clId="Web-{D1ECA99A-8952-B78D-25B9-7E07F9EC31D5}" dt="2021-03-11T21:45:47.552" v="48" actId="20577"/>
        <pc:sldMkLst>
          <pc:docMk/>
          <pc:sldMk cId="3249880834" sldId="278"/>
        </pc:sldMkLst>
        <pc:spChg chg="mod ord">
          <ac:chgData name="Sonya  Morgan" userId="S::smorgan@lawandforensics.com::b5cd544e-e210-4326-8ed3-fe54dfce4093" providerId="AD" clId="Web-{D1ECA99A-8952-B78D-25B9-7E07F9EC31D5}" dt="2021-03-11T21:45:47.552" v="48" actId="20577"/>
          <ac:spMkLst>
            <pc:docMk/>
            <pc:sldMk cId="3249880834" sldId="278"/>
            <ac:spMk id="2" creationId="{553EDF55-8375-4BFC-85CA-83AFF557A9A3}"/>
          </ac:spMkLst>
        </pc:spChg>
        <pc:spChg chg="mod ord">
          <ac:chgData name="Sonya  Morgan" userId="S::smorgan@lawandforensics.com::b5cd544e-e210-4326-8ed3-fe54dfce4093" providerId="AD" clId="Web-{D1ECA99A-8952-B78D-25B9-7E07F9EC31D5}" dt="2021-03-11T21:45:09.928" v="43"/>
          <ac:spMkLst>
            <pc:docMk/>
            <pc:sldMk cId="3249880834" sldId="278"/>
            <ac:spMk id="3" creationId="{6F861A32-97EE-4345-B709-5946536925F3}"/>
          </ac:spMkLst>
        </pc:spChg>
      </pc:sldChg>
      <pc:sldChg chg="new modNotes">
        <pc:chgData name="Sonya  Morgan" userId="S::smorgan@lawandforensics.com::b5cd544e-e210-4326-8ed3-fe54dfce4093" providerId="AD" clId="Web-{D1ECA99A-8952-B78D-25B9-7E07F9EC31D5}" dt="2021-03-11T22:33:33.296" v="244"/>
        <pc:sldMkLst>
          <pc:docMk/>
          <pc:sldMk cId="3305181245" sldId="279"/>
        </pc:sldMkLst>
      </pc:sldChg>
      <pc:sldChg chg="modSp new">
        <pc:chgData name="Sonya  Morgan" userId="S::smorgan@lawandforensics.com::b5cd544e-e210-4326-8ed3-fe54dfce4093" providerId="AD" clId="Web-{D1ECA99A-8952-B78D-25B9-7E07F9EC31D5}" dt="2021-03-11T22:34:33.482" v="279" actId="20577"/>
        <pc:sldMkLst>
          <pc:docMk/>
          <pc:sldMk cId="876604497" sldId="280"/>
        </pc:sldMkLst>
        <pc:spChg chg="mod">
          <ac:chgData name="Sonya  Morgan" userId="S::smorgan@lawandforensics.com::b5cd544e-e210-4326-8ed3-fe54dfce4093" providerId="AD" clId="Web-{D1ECA99A-8952-B78D-25B9-7E07F9EC31D5}" dt="2021-03-11T22:34:33.482" v="279" actId="20577"/>
          <ac:spMkLst>
            <pc:docMk/>
            <pc:sldMk cId="876604497" sldId="280"/>
            <ac:spMk id="2" creationId="{6DB47EAF-96EE-479B-A59A-070504EF6D77}"/>
          </ac:spMkLst>
        </pc:spChg>
        <pc:spChg chg="mod">
          <ac:chgData name="Sonya  Morgan" userId="S::smorgan@lawandforensics.com::b5cd544e-e210-4326-8ed3-fe54dfce4093" providerId="AD" clId="Web-{D1ECA99A-8952-B78D-25B9-7E07F9EC31D5}" dt="2021-03-11T22:24:15.211" v="130" actId="20577"/>
          <ac:spMkLst>
            <pc:docMk/>
            <pc:sldMk cId="876604497" sldId="280"/>
            <ac:spMk id="3" creationId="{74D528DA-DD43-4A6B-832E-2BB51B7472BF}"/>
          </ac:spMkLst>
        </pc:spChg>
      </pc:sldChg>
      <pc:sldChg chg="modSp new mod modClrScheme chgLayout">
        <pc:chgData name="Sonya  Morgan" userId="S::smorgan@lawandforensics.com::b5cd544e-e210-4326-8ed3-fe54dfce4093" providerId="AD" clId="Web-{D1ECA99A-8952-B78D-25B9-7E07F9EC31D5}" dt="2021-03-11T22:33:00.937" v="220" actId="20577"/>
        <pc:sldMkLst>
          <pc:docMk/>
          <pc:sldMk cId="2044491456" sldId="281"/>
        </pc:sldMkLst>
        <pc:spChg chg="mod ord">
          <ac:chgData name="Sonya  Morgan" userId="S::smorgan@lawandforensics.com::b5cd544e-e210-4326-8ed3-fe54dfce4093" providerId="AD" clId="Web-{D1ECA99A-8952-B78D-25B9-7E07F9EC31D5}" dt="2021-03-11T22:33:00.937" v="220" actId="20577"/>
          <ac:spMkLst>
            <pc:docMk/>
            <pc:sldMk cId="2044491456" sldId="281"/>
            <ac:spMk id="2" creationId="{5DA8384A-27C9-4BB3-B13F-6F4A00B2D323}"/>
          </ac:spMkLst>
        </pc:spChg>
        <pc:spChg chg="mod ord">
          <ac:chgData name="Sonya  Morgan" userId="S::smorgan@lawandforensics.com::b5cd544e-e210-4326-8ed3-fe54dfce4093" providerId="AD" clId="Web-{D1ECA99A-8952-B78D-25B9-7E07F9EC31D5}" dt="2021-03-11T22:28:26.254" v="182"/>
          <ac:spMkLst>
            <pc:docMk/>
            <pc:sldMk cId="2044491456" sldId="281"/>
            <ac:spMk id="3" creationId="{27F84F57-E66F-4E4B-8ADE-BB258CD11AA3}"/>
          </ac:spMkLst>
        </pc:spChg>
      </pc:sldChg>
      <pc:sldChg chg="modSp new modNotes">
        <pc:chgData name="Sonya  Morgan" userId="S::smorgan@lawandforensics.com::b5cd544e-e210-4326-8ed3-fe54dfce4093" providerId="AD" clId="Web-{D1ECA99A-8952-B78D-25B9-7E07F9EC31D5}" dt="2021-03-11T22:36:49.668" v="327"/>
        <pc:sldMkLst>
          <pc:docMk/>
          <pc:sldMk cId="1480783624" sldId="282"/>
        </pc:sldMkLst>
        <pc:spChg chg="mod">
          <ac:chgData name="Sonya  Morgan" userId="S::smorgan@lawandforensics.com::b5cd544e-e210-4326-8ed3-fe54dfce4093" providerId="AD" clId="Web-{D1ECA99A-8952-B78D-25B9-7E07F9EC31D5}" dt="2021-03-11T22:35:50.403" v="303" actId="20577"/>
          <ac:spMkLst>
            <pc:docMk/>
            <pc:sldMk cId="1480783624" sldId="282"/>
            <ac:spMk id="2" creationId="{2AAB8611-B815-4877-8412-8E0A50727E3D}"/>
          </ac:spMkLst>
        </pc:spChg>
        <pc:spChg chg="mod">
          <ac:chgData name="Sonya  Morgan" userId="S::smorgan@lawandforensics.com::b5cd544e-e210-4326-8ed3-fe54dfce4093" providerId="AD" clId="Web-{D1ECA99A-8952-B78D-25B9-7E07F9EC31D5}" dt="2021-03-11T22:36:02.294" v="317" actId="20577"/>
          <ac:spMkLst>
            <pc:docMk/>
            <pc:sldMk cId="1480783624" sldId="282"/>
            <ac:spMk id="3" creationId="{6DCC48D9-7940-40A8-BB40-0CFBC1ABA2C6}"/>
          </ac:spMkLst>
        </pc:spChg>
      </pc:sldChg>
      <pc:sldChg chg="modSp new">
        <pc:chgData name="Sonya  Morgan" userId="S::smorgan@lawandforensics.com::b5cd544e-e210-4326-8ed3-fe54dfce4093" providerId="AD" clId="Web-{D1ECA99A-8952-B78D-25B9-7E07F9EC31D5}" dt="2021-03-11T22:36:12.997" v="319" actId="20577"/>
        <pc:sldMkLst>
          <pc:docMk/>
          <pc:sldMk cId="1713078383" sldId="283"/>
        </pc:sldMkLst>
        <pc:spChg chg="mod">
          <ac:chgData name="Sonya  Morgan" userId="S::smorgan@lawandforensics.com::b5cd544e-e210-4326-8ed3-fe54dfce4093" providerId="AD" clId="Web-{D1ECA99A-8952-B78D-25B9-7E07F9EC31D5}" dt="2021-03-11T22:36:12.997" v="319" actId="20577"/>
          <ac:spMkLst>
            <pc:docMk/>
            <pc:sldMk cId="1713078383" sldId="283"/>
            <ac:spMk id="2" creationId="{67DDA73A-10A7-4D8B-BEC5-BEC46EACF3E2}"/>
          </ac:spMkLst>
        </pc:spChg>
        <pc:spChg chg="mod">
          <ac:chgData name="Sonya  Morgan" userId="S::smorgan@lawandforensics.com::b5cd544e-e210-4326-8ed3-fe54dfce4093" providerId="AD" clId="Web-{D1ECA99A-8952-B78D-25B9-7E07F9EC31D5}" dt="2021-03-11T22:36:07.950" v="318" actId="20577"/>
          <ac:spMkLst>
            <pc:docMk/>
            <pc:sldMk cId="1713078383" sldId="283"/>
            <ac:spMk id="3" creationId="{25522065-C792-45F4-8305-68E83951065F}"/>
          </ac:spMkLst>
        </pc:spChg>
      </pc:sldChg>
      <pc:sldChg chg="new">
        <pc:chgData name="Sonya  Morgan" userId="S::smorgan@lawandforensics.com::b5cd544e-e210-4326-8ed3-fe54dfce4093" providerId="AD" clId="Web-{D1ECA99A-8952-B78D-25B9-7E07F9EC31D5}" dt="2021-03-11T22:38:16.495" v="339"/>
        <pc:sldMkLst>
          <pc:docMk/>
          <pc:sldMk cId="4179307806" sldId="284"/>
        </pc:sldMkLst>
      </pc:sldChg>
      <pc:sldChg chg="new">
        <pc:chgData name="Sonya  Morgan" userId="S::smorgan@lawandforensics.com::b5cd544e-e210-4326-8ed3-fe54dfce4093" providerId="AD" clId="Web-{D1ECA99A-8952-B78D-25B9-7E07F9EC31D5}" dt="2021-03-11T22:38:25.088" v="340"/>
        <pc:sldMkLst>
          <pc:docMk/>
          <pc:sldMk cId="1021930077" sldId="285"/>
        </pc:sldMkLst>
      </pc:sldChg>
      <pc:sldChg chg="modSp new">
        <pc:chgData name="Sonya  Morgan" userId="S::smorgan@lawandforensics.com::b5cd544e-e210-4326-8ed3-fe54dfce4093" providerId="AD" clId="Web-{D1ECA99A-8952-B78D-25B9-7E07F9EC31D5}" dt="2021-03-11T22:39:22.509" v="361" actId="20577"/>
        <pc:sldMkLst>
          <pc:docMk/>
          <pc:sldMk cId="3756408199" sldId="286"/>
        </pc:sldMkLst>
        <pc:spChg chg="mod">
          <ac:chgData name="Sonya  Morgan" userId="S::smorgan@lawandforensics.com::b5cd544e-e210-4326-8ed3-fe54dfce4093" providerId="AD" clId="Web-{D1ECA99A-8952-B78D-25B9-7E07F9EC31D5}" dt="2021-03-11T22:39:22.509" v="361" actId="20577"/>
          <ac:spMkLst>
            <pc:docMk/>
            <pc:sldMk cId="3756408199" sldId="286"/>
            <ac:spMk id="2" creationId="{87D5BF4D-7D7C-40AF-BE3B-7014B4F1F899}"/>
          </ac:spMkLst>
        </pc:spChg>
      </pc:sldChg>
      <pc:sldChg chg="modSp new">
        <pc:chgData name="Sonya  Morgan" userId="S::smorgan@lawandforensics.com::b5cd544e-e210-4326-8ed3-fe54dfce4093" providerId="AD" clId="Web-{D1ECA99A-8952-B78D-25B9-7E07F9EC31D5}" dt="2021-03-11T22:39:37.681" v="369" actId="20577"/>
        <pc:sldMkLst>
          <pc:docMk/>
          <pc:sldMk cId="3322791600" sldId="287"/>
        </pc:sldMkLst>
        <pc:spChg chg="mod">
          <ac:chgData name="Sonya  Morgan" userId="S::smorgan@lawandforensics.com::b5cd544e-e210-4326-8ed3-fe54dfce4093" providerId="AD" clId="Web-{D1ECA99A-8952-B78D-25B9-7E07F9EC31D5}" dt="2021-03-11T22:39:37.681" v="369" actId="20577"/>
          <ac:spMkLst>
            <pc:docMk/>
            <pc:sldMk cId="3322791600" sldId="287"/>
            <ac:spMk id="2" creationId="{8FAB7F2B-2BB2-4CBC-BDE0-5C821627987B}"/>
          </ac:spMkLst>
        </pc:spChg>
      </pc:sldChg>
      <pc:sldChg chg="modSp new">
        <pc:chgData name="Sonya  Morgan" userId="S::smorgan@lawandforensics.com::b5cd544e-e210-4326-8ed3-fe54dfce4093" providerId="AD" clId="Web-{D1ECA99A-8952-B78D-25B9-7E07F9EC31D5}" dt="2021-03-11T22:50:10.218" v="389" actId="20577"/>
        <pc:sldMkLst>
          <pc:docMk/>
          <pc:sldMk cId="2509525532" sldId="288"/>
        </pc:sldMkLst>
        <pc:spChg chg="mod">
          <ac:chgData name="Sonya  Morgan" userId="S::smorgan@lawandforensics.com::b5cd544e-e210-4326-8ed3-fe54dfce4093" providerId="AD" clId="Web-{D1ECA99A-8952-B78D-25B9-7E07F9EC31D5}" dt="2021-03-11T22:50:10.218" v="389" actId="20577"/>
          <ac:spMkLst>
            <pc:docMk/>
            <pc:sldMk cId="2509525532" sldId="288"/>
            <ac:spMk id="2" creationId="{EC3F0EDC-C8A6-453D-B137-F8675CE4D467}"/>
          </ac:spMkLst>
        </pc:spChg>
      </pc:sldChg>
    </pc:docChg>
  </pc:docChgLst>
  <pc:docChgLst>
    <pc:chgData name="Sofia Mahairas" userId="S::smahairas@lawandforensics.com::52b9e283-dc3a-4ba4-9706-72a16e2d0a58" providerId="AD" clId="Web-{8637CBBC-8B95-5E7F-7BDE-4A0881CD719E}"/>
    <pc:docChg chg="addSld delSld">
      <pc:chgData name="Sofia Mahairas" userId="S::smahairas@lawandforensics.com::52b9e283-dc3a-4ba4-9706-72a16e2d0a58" providerId="AD" clId="Web-{8637CBBC-8B95-5E7F-7BDE-4A0881CD719E}" dt="2021-04-12T17:26:09.704" v="1"/>
      <pc:docMkLst>
        <pc:docMk/>
      </pc:docMkLst>
      <pc:sldChg chg="new del">
        <pc:chgData name="Sofia Mahairas" userId="S::smahairas@lawandforensics.com::52b9e283-dc3a-4ba4-9706-72a16e2d0a58" providerId="AD" clId="Web-{8637CBBC-8B95-5E7F-7BDE-4A0881CD719E}" dt="2021-04-12T17:26:09.704" v="1"/>
        <pc:sldMkLst>
          <pc:docMk/>
          <pc:sldMk cId="609695138" sldId="291"/>
        </pc:sldMkLst>
      </pc:sldChg>
    </pc:docChg>
  </pc:docChgLst>
  <pc:docChgLst>
    <pc:chgData name="Karolina Viera" userId="S::karolina@lawandforensics.com::205eecc6-5b0d-4e91-b39b-5194717be1de" providerId="AD" clId="Web-{7BAB3E57-17D3-88BC-4C50-B48A1447F209}"/>
    <pc:docChg chg="modSld">
      <pc:chgData name="Karolina Viera" userId="S::karolina@lawandforensics.com::205eecc6-5b0d-4e91-b39b-5194717be1de" providerId="AD" clId="Web-{7BAB3E57-17D3-88BC-4C50-B48A1447F209}" dt="2022-08-08T17:08:08.423" v="11" actId="20577"/>
      <pc:docMkLst>
        <pc:docMk/>
      </pc:docMkLst>
      <pc:sldChg chg="modSp">
        <pc:chgData name="Karolina Viera" userId="S::karolina@lawandforensics.com::205eecc6-5b0d-4e91-b39b-5194717be1de" providerId="AD" clId="Web-{7BAB3E57-17D3-88BC-4C50-B48A1447F209}" dt="2022-08-08T17:08:08.423" v="11" actId="20577"/>
        <pc:sldMkLst>
          <pc:docMk/>
          <pc:sldMk cId="3430678451" sldId="257"/>
        </pc:sldMkLst>
        <pc:spChg chg="mod">
          <ac:chgData name="Karolina Viera" userId="S::karolina@lawandforensics.com::205eecc6-5b0d-4e91-b39b-5194717be1de" providerId="AD" clId="Web-{7BAB3E57-17D3-88BC-4C50-B48A1447F209}" dt="2022-08-08T17:08:08.423" v="11" actId="20577"/>
          <ac:spMkLst>
            <pc:docMk/>
            <pc:sldMk cId="3430678451" sldId="257"/>
            <ac:spMk id="3" creationId="{D07E3D87-31AA-4640-B332-D4E2B8EB2392}"/>
          </ac:spMkLst>
        </pc:spChg>
      </pc:sldChg>
    </pc:docChg>
  </pc:docChgLst>
  <pc:docChgLst>
    <pc:chgData name="Daniel B. Garrie" userId="eed46bf8-303e-4945-991f-6c9a445dd994" providerId="ADAL" clId="{54EDBF1C-2453-479B-8EA0-7C6AEE6FAC83}"/>
    <pc:docChg chg="undo custSel addSld delSld modSld sldOrd modMainMaster">
      <pc:chgData name="Daniel B. Garrie" userId="eed46bf8-303e-4945-991f-6c9a445dd994" providerId="ADAL" clId="{54EDBF1C-2453-479B-8EA0-7C6AEE6FAC83}" dt="2021-04-13T22:24:56.536" v="381" actId="26606"/>
      <pc:docMkLst>
        <pc:docMk/>
      </pc:docMkLst>
      <pc:sldChg chg="addSp delSp modSp mod setBg setClrOvrMap">
        <pc:chgData name="Daniel B. Garrie" userId="eed46bf8-303e-4945-991f-6c9a445dd994" providerId="ADAL" clId="{54EDBF1C-2453-479B-8EA0-7C6AEE6FAC83}" dt="2021-04-13T22:12:48.638" v="282" actId="26606"/>
        <pc:sldMkLst>
          <pc:docMk/>
          <pc:sldMk cId="2752625075" sldId="256"/>
        </pc:sldMkLst>
        <pc:spChg chg="mod">
          <ac:chgData name="Daniel B. Garrie" userId="eed46bf8-303e-4945-991f-6c9a445dd994" providerId="ADAL" clId="{54EDBF1C-2453-479B-8EA0-7C6AEE6FAC83}" dt="2021-04-13T22:12:48.638" v="282" actId="26606"/>
          <ac:spMkLst>
            <pc:docMk/>
            <pc:sldMk cId="2752625075" sldId="256"/>
            <ac:spMk id="2" creationId="{21AEB368-0DEC-4A6D-BBCF-9050DCED3DB4}"/>
          </ac:spMkLst>
        </pc:spChg>
        <pc:spChg chg="mod">
          <ac:chgData name="Daniel B. Garrie" userId="eed46bf8-303e-4945-991f-6c9a445dd994" providerId="ADAL" clId="{54EDBF1C-2453-479B-8EA0-7C6AEE6FAC83}" dt="2021-04-13T22:12:48.638" v="282" actId="26606"/>
          <ac:spMkLst>
            <pc:docMk/>
            <pc:sldMk cId="2752625075" sldId="256"/>
            <ac:spMk id="3" creationId="{778AA325-D4C6-40B4-9627-BA895C8AF1B9}"/>
          </ac:spMkLst>
        </pc:spChg>
        <pc:spChg chg="mod">
          <ac:chgData name="Daniel B. Garrie" userId="eed46bf8-303e-4945-991f-6c9a445dd994" providerId="ADAL" clId="{54EDBF1C-2453-479B-8EA0-7C6AEE6FAC83}" dt="2021-04-13T22:12:48.638" v="282" actId="26606"/>
          <ac:spMkLst>
            <pc:docMk/>
            <pc:sldMk cId="2752625075" sldId="256"/>
            <ac:spMk id="4" creationId="{204D74B1-81E5-44B2-ABB8-4411730A0A97}"/>
          </ac:spMkLst>
        </pc:spChg>
        <pc:spChg chg="mod">
          <ac:chgData name="Daniel B. Garrie" userId="eed46bf8-303e-4945-991f-6c9a445dd994" providerId="ADAL" clId="{54EDBF1C-2453-479B-8EA0-7C6AEE6FAC83}" dt="2021-04-13T22:12:48.638" v="282" actId="26606"/>
          <ac:spMkLst>
            <pc:docMk/>
            <pc:sldMk cId="2752625075" sldId="256"/>
            <ac:spMk id="5" creationId="{6CBB9024-C961-408F-BD11-FEAA6A1937B5}"/>
          </ac:spMkLst>
        </pc:spChg>
        <pc:spChg chg="add del">
          <ac:chgData name="Daniel B. Garrie" userId="eed46bf8-303e-4945-991f-6c9a445dd994" providerId="ADAL" clId="{54EDBF1C-2453-479B-8EA0-7C6AEE6FAC83}" dt="2021-04-13T22:12:48.638" v="282" actId="26606"/>
          <ac:spMkLst>
            <pc:docMk/>
            <pc:sldMk cId="2752625075" sldId="256"/>
            <ac:spMk id="12" creationId="{0671A8AE-40A1-4631-A6B8-581AFF065482}"/>
          </ac:spMkLst>
        </pc:spChg>
        <pc:spChg chg="add del">
          <ac:chgData name="Daniel B. Garrie" userId="eed46bf8-303e-4945-991f-6c9a445dd994" providerId="ADAL" clId="{54EDBF1C-2453-479B-8EA0-7C6AEE6FAC83}" dt="2021-04-13T22:12:48.638" v="282" actId="26606"/>
          <ac:spMkLst>
            <pc:docMk/>
            <pc:sldMk cId="2752625075" sldId="256"/>
            <ac:spMk id="14" creationId="{AB58EF07-17C2-48CF-ABB0-EEF1F17CB8F0}"/>
          </ac:spMkLst>
        </pc:spChg>
        <pc:spChg chg="add del">
          <ac:chgData name="Daniel B. Garrie" userId="eed46bf8-303e-4945-991f-6c9a445dd994" providerId="ADAL" clId="{54EDBF1C-2453-479B-8EA0-7C6AEE6FAC83}" dt="2021-04-13T22:12:48.638" v="282" actId="26606"/>
          <ac:spMkLst>
            <pc:docMk/>
            <pc:sldMk cId="2752625075" sldId="256"/>
            <ac:spMk id="16" creationId="{AF2F604E-43BE-4DC3-B983-E071523364F8}"/>
          </ac:spMkLst>
        </pc:spChg>
        <pc:spChg chg="add del">
          <ac:chgData name="Daniel B. Garrie" userId="eed46bf8-303e-4945-991f-6c9a445dd994" providerId="ADAL" clId="{54EDBF1C-2453-479B-8EA0-7C6AEE6FAC83}" dt="2021-04-13T22:12:48.638" v="282" actId="26606"/>
          <ac:spMkLst>
            <pc:docMk/>
            <pc:sldMk cId="2752625075" sldId="256"/>
            <ac:spMk id="18" creationId="{08C9B587-E65E-4B52-B37C-ABEBB6E87928}"/>
          </ac:spMkLst>
        </pc:spChg>
        <pc:spChg chg="add">
          <ac:chgData name="Daniel B. Garrie" userId="eed46bf8-303e-4945-991f-6c9a445dd994" providerId="ADAL" clId="{54EDBF1C-2453-479B-8EA0-7C6AEE6FAC83}" dt="2021-04-13T22:12:48.638" v="282" actId="26606"/>
          <ac:spMkLst>
            <pc:docMk/>
            <pc:sldMk cId="2752625075" sldId="256"/>
            <ac:spMk id="23" creationId="{5A59F003-E00A-43F9-91DC-CC54E3B87466}"/>
          </ac:spMkLst>
        </pc:spChg>
        <pc:spChg chg="add">
          <ac:chgData name="Daniel B. Garrie" userId="eed46bf8-303e-4945-991f-6c9a445dd994" providerId="ADAL" clId="{54EDBF1C-2453-479B-8EA0-7C6AEE6FAC83}" dt="2021-04-13T22:12:48.638" v="282" actId="26606"/>
          <ac:spMkLst>
            <pc:docMk/>
            <pc:sldMk cId="2752625075" sldId="256"/>
            <ac:spMk id="25" creationId="{D74A4382-E3AD-430A-9A1F-DFA3E0E77A7D}"/>
          </ac:spMkLst>
        </pc:spChg>
        <pc:spChg chg="add">
          <ac:chgData name="Daniel B. Garrie" userId="eed46bf8-303e-4945-991f-6c9a445dd994" providerId="ADAL" clId="{54EDBF1C-2453-479B-8EA0-7C6AEE6FAC83}" dt="2021-04-13T22:12:48.638" v="282" actId="26606"/>
          <ac:spMkLst>
            <pc:docMk/>
            <pc:sldMk cId="2752625075" sldId="256"/>
            <ac:spMk id="27" creationId="{79F40191-0F44-4FD1-82CC-ACB507C14BE6}"/>
          </ac:spMkLst>
        </pc:spChg>
        <pc:picChg chg="add mod ord">
          <ac:chgData name="Daniel B. Garrie" userId="eed46bf8-303e-4945-991f-6c9a445dd994" providerId="ADAL" clId="{54EDBF1C-2453-479B-8EA0-7C6AEE6FAC83}" dt="2021-04-13T22:12:48.638" v="282" actId="26606"/>
          <ac:picMkLst>
            <pc:docMk/>
            <pc:sldMk cId="2752625075" sldId="256"/>
            <ac:picMk id="7" creationId="{BD2FDE3E-E206-4F01-A4CD-20336233B05D}"/>
          </ac:picMkLst>
        </pc:picChg>
      </pc:sldChg>
      <pc:sldChg chg="addSp modSp mod setBg">
        <pc:chgData name="Daniel B. Garrie" userId="eed46bf8-303e-4945-991f-6c9a445dd994" providerId="ADAL" clId="{54EDBF1C-2453-479B-8EA0-7C6AEE6FAC83}" dt="2021-04-13T21:45:51.069" v="7" actId="26606"/>
        <pc:sldMkLst>
          <pc:docMk/>
          <pc:sldMk cId="3430678451" sldId="257"/>
        </pc:sldMkLst>
        <pc:spChg chg="mod">
          <ac:chgData name="Daniel B. Garrie" userId="eed46bf8-303e-4945-991f-6c9a445dd994" providerId="ADAL" clId="{54EDBF1C-2453-479B-8EA0-7C6AEE6FAC83}" dt="2021-04-13T21:45:51.069" v="7" actId="26606"/>
          <ac:spMkLst>
            <pc:docMk/>
            <pc:sldMk cId="3430678451" sldId="257"/>
            <ac:spMk id="2" creationId="{BBFE29F0-C936-4F23-A89E-247CF8B90BB8}"/>
          </ac:spMkLst>
        </pc:spChg>
        <pc:spChg chg="mod">
          <ac:chgData name="Daniel B. Garrie" userId="eed46bf8-303e-4945-991f-6c9a445dd994" providerId="ADAL" clId="{54EDBF1C-2453-479B-8EA0-7C6AEE6FAC83}" dt="2021-04-13T21:45:51.069" v="7" actId="26606"/>
          <ac:spMkLst>
            <pc:docMk/>
            <pc:sldMk cId="3430678451" sldId="257"/>
            <ac:spMk id="3" creationId="{D07E3D87-31AA-4640-B332-D4E2B8EB2392}"/>
          </ac:spMkLst>
        </pc:spChg>
        <pc:spChg chg="mod">
          <ac:chgData name="Daniel B. Garrie" userId="eed46bf8-303e-4945-991f-6c9a445dd994" providerId="ADAL" clId="{54EDBF1C-2453-479B-8EA0-7C6AEE6FAC83}" dt="2021-04-13T21:45:51.069" v="7" actId="26606"/>
          <ac:spMkLst>
            <pc:docMk/>
            <pc:sldMk cId="3430678451" sldId="257"/>
            <ac:spMk id="4" creationId="{19FA65AF-CBE2-4062-80CD-A3DD0A39A830}"/>
          </ac:spMkLst>
        </pc:spChg>
        <pc:spChg chg="mod">
          <ac:chgData name="Daniel B. Garrie" userId="eed46bf8-303e-4945-991f-6c9a445dd994" providerId="ADAL" clId="{54EDBF1C-2453-479B-8EA0-7C6AEE6FAC83}" dt="2021-04-13T21:45:51.069" v="7" actId="26606"/>
          <ac:spMkLst>
            <pc:docMk/>
            <pc:sldMk cId="3430678451" sldId="257"/>
            <ac:spMk id="5" creationId="{380A2C38-1742-4FE4-B372-C065C9EA2734}"/>
          </ac:spMkLst>
        </pc:spChg>
        <pc:spChg chg="add">
          <ac:chgData name="Daniel B. Garrie" userId="eed46bf8-303e-4945-991f-6c9a445dd994" providerId="ADAL" clId="{54EDBF1C-2453-479B-8EA0-7C6AEE6FAC83}" dt="2021-04-13T21:45:51.069" v="7" actId="26606"/>
          <ac:spMkLst>
            <pc:docMk/>
            <pc:sldMk cId="3430678451" sldId="257"/>
            <ac:spMk id="10" creationId="{C7FA33FF-088D-4F16-95A2-2C64D353DEA8}"/>
          </ac:spMkLst>
        </pc:spChg>
        <pc:spChg chg="add">
          <ac:chgData name="Daniel B. Garrie" userId="eed46bf8-303e-4945-991f-6c9a445dd994" providerId="ADAL" clId="{54EDBF1C-2453-479B-8EA0-7C6AEE6FAC83}" dt="2021-04-13T21:45:51.069" v="7" actId="26606"/>
          <ac:spMkLst>
            <pc:docMk/>
            <pc:sldMk cId="3430678451" sldId="257"/>
            <ac:spMk id="12" creationId="{A376EFB1-01CF-419F-ABF1-2AF02BBFCBD1}"/>
          </ac:spMkLst>
        </pc:spChg>
        <pc:spChg chg="add">
          <ac:chgData name="Daniel B. Garrie" userId="eed46bf8-303e-4945-991f-6c9a445dd994" providerId="ADAL" clId="{54EDBF1C-2453-479B-8EA0-7C6AEE6FAC83}" dt="2021-04-13T21:45:51.069" v="7" actId="26606"/>
          <ac:spMkLst>
            <pc:docMk/>
            <pc:sldMk cId="3430678451" sldId="257"/>
            <ac:spMk id="14" creationId="{FF9DEA15-78BD-4750-AA18-B9F28A6D5AB8}"/>
          </ac:spMkLst>
        </pc:spChg>
      </pc:sldChg>
      <pc:sldChg chg="add del">
        <pc:chgData name="Daniel B. Garrie" userId="eed46bf8-303e-4945-991f-6c9a445dd994" providerId="ADAL" clId="{54EDBF1C-2453-479B-8EA0-7C6AEE6FAC83}" dt="2021-04-13T22:08:02.397" v="248"/>
        <pc:sldMkLst>
          <pc:docMk/>
          <pc:sldMk cId="2074965665" sldId="258"/>
        </pc:sldMkLst>
      </pc:sldChg>
      <pc:sldChg chg="modSp del">
        <pc:chgData name="Daniel B. Garrie" userId="eed46bf8-303e-4945-991f-6c9a445dd994" providerId="ADAL" clId="{54EDBF1C-2453-479B-8EA0-7C6AEE6FAC83}" dt="2021-04-13T21:46:20.943" v="8" actId="2696"/>
        <pc:sldMkLst>
          <pc:docMk/>
          <pc:sldMk cId="3916181302" sldId="258"/>
        </pc:sldMkLst>
        <pc:spChg chg="mod">
          <ac:chgData name="Daniel B. Garrie" userId="eed46bf8-303e-4945-991f-6c9a445dd994" providerId="ADAL" clId="{54EDBF1C-2453-479B-8EA0-7C6AEE6FAC83}" dt="2021-04-13T21:44:59.668" v="1"/>
          <ac:spMkLst>
            <pc:docMk/>
            <pc:sldMk cId="3916181302" sldId="258"/>
            <ac:spMk id="2" creationId="{91486EE8-CD7E-4CC8-933C-6C2B7EAC6A62}"/>
          </ac:spMkLst>
        </pc:spChg>
        <pc:spChg chg="mod">
          <ac:chgData name="Daniel B. Garrie" userId="eed46bf8-303e-4945-991f-6c9a445dd994" providerId="ADAL" clId="{54EDBF1C-2453-479B-8EA0-7C6AEE6FAC83}" dt="2021-04-13T21:44:59.668" v="1"/>
          <ac:spMkLst>
            <pc:docMk/>
            <pc:sldMk cId="3916181302" sldId="258"/>
            <ac:spMk id="3" creationId="{029A9705-FFB9-42CE-9B89-4D41FD98D4C9}"/>
          </ac:spMkLst>
        </pc:spChg>
        <pc:spChg chg="mod">
          <ac:chgData name="Daniel B. Garrie" userId="eed46bf8-303e-4945-991f-6c9a445dd994" providerId="ADAL" clId="{54EDBF1C-2453-479B-8EA0-7C6AEE6FAC83}" dt="2021-04-13T21:44:59.668" v="1"/>
          <ac:spMkLst>
            <pc:docMk/>
            <pc:sldMk cId="3916181302" sldId="258"/>
            <ac:spMk id="4" creationId="{1A2F8B43-09C4-41C7-AED7-BA12BECC1F24}"/>
          </ac:spMkLst>
        </pc:spChg>
        <pc:spChg chg="mod">
          <ac:chgData name="Daniel B. Garrie" userId="eed46bf8-303e-4945-991f-6c9a445dd994" providerId="ADAL" clId="{54EDBF1C-2453-479B-8EA0-7C6AEE6FAC83}" dt="2021-04-13T21:44:59.668" v="1"/>
          <ac:spMkLst>
            <pc:docMk/>
            <pc:sldMk cId="3916181302" sldId="258"/>
            <ac:spMk id="5" creationId="{0292002D-88D7-42BA-99F6-3E049DBFEC7E}"/>
          </ac:spMkLst>
        </pc:spChg>
      </pc:sldChg>
      <pc:sldChg chg="addSp modSp mod setBg">
        <pc:chgData name="Daniel B. Garrie" userId="eed46bf8-303e-4945-991f-6c9a445dd994" providerId="ADAL" clId="{54EDBF1C-2453-479B-8EA0-7C6AEE6FAC83}" dt="2021-04-13T21:52:38.737" v="137" actId="26606"/>
        <pc:sldMkLst>
          <pc:docMk/>
          <pc:sldMk cId="3102465685" sldId="259"/>
        </pc:sldMkLst>
        <pc:spChg chg="mod">
          <ac:chgData name="Daniel B. Garrie" userId="eed46bf8-303e-4945-991f-6c9a445dd994" providerId="ADAL" clId="{54EDBF1C-2453-479B-8EA0-7C6AEE6FAC83}" dt="2021-04-13T21:52:38.737" v="137" actId="26606"/>
          <ac:spMkLst>
            <pc:docMk/>
            <pc:sldMk cId="3102465685" sldId="259"/>
            <ac:spMk id="2" creationId="{84AFE04C-CEA7-4D50-AD68-03B6FE314C26}"/>
          </ac:spMkLst>
        </pc:spChg>
        <pc:spChg chg="mod">
          <ac:chgData name="Daniel B. Garrie" userId="eed46bf8-303e-4945-991f-6c9a445dd994" providerId="ADAL" clId="{54EDBF1C-2453-479B-8EA0-7C6AEE6FAC83}" dt="2021-04-13T21:52:38.737" v="137" actId="26606"/>
          <ac:spMkLst>
            <pc:docMk/>
            <pc:sldMk cId="3102465685" sldId="259"/>
            <ac:spMk id="3" creationId="{E2E12274-C384-4DE5-A3EE-DEF7D3C151A0}"/>
          </ac:spMkLst>
        </pc:spChg>
        <pc:spChg chg="mod">
          <ac:chgData name="Daniel B. Garrie" userId="eed46bf8-303e-4945-991f-6c9a445dd994" providerId="ADAL" clId="{54EDBF1C-2453-479B-8EA0-7C6AEE6FAC83}" dt="2021-04-13T21:52:38.737" v="137" actId="26606"/>
          <ac:spMkLst>
            <pc:docMk/>
            <pc:sldMk cId="3102465685" sldId="259"/>
            <ac:spMk id="4" creationId="{F7A71B0B-BF8E-460A-A2C2-F1A5349DD267}"/>
          </ac:spMkLst>
        </pc:spChg>
        <pc:spChg chg="mod">
          <ac:chgData name="Daniel B. Garrie" userId="eed46bf8-303e-4945-991f-6c9a445dd994" providerId="ADAL" clId="{54EDBF1C-2453-479B-8EA0-7C6AEE6FAC83}" dt="2021-04-13T21:52:38.737" v="137" actId="26606"/>
          <ac:spMkLst>
            <pc:docMk/>
            <pc:sldMk cId="3102465685" sldId="259"/>
            <ac:spMk id="5" creationId="{3775C1DD-44DA-4219-A2E9-BB932F8A3719}"/>
          </ac:spMkLst>
        </pc:spChg>
        <pc:spChg chg="add mod">
          <ac:chgData name="Daniel B. Garrie" userId="eed46bf8-303e-4945-991f-6c9a445dd994" providerId="ADAL" clId="{54EDBF1C-2453-479B-8EA0-7C6AEE6FAC83}" dt="2021-04-13T21:52:38.737" v="137" actId="26606"/>
          <ac:spMkLst>
            <pc:docMk/>
            <pc:sldMk cId="3102465685" sldId="259"/>
            <ac:spMk id="8" creationId="{29F2FCB3-B197-411F-AE19-F31591711945}"/>
          </ac:spMkLst>
        </pc:spChg>
        <pc:spChg chg="add">
          <ac:chgData name="Daniel B. Garrie" userId="eed46bf8-303e-4945-991f-6c9a445dd994" providerId="ADAL" clId="{54EDBF1C-2453-479B-8EA0-7C6AEE6FAC83}" dt="2021-04-13T21:52:38.737" v="137" actId="26606"/>
          <ac:spMkLst>
            <pc:docMk/>
            <pc:sldMk cId="3102465685" sldId="259"/>
            <ac:spMk id="13" creationId="{6B5E2835-4E47-45B3-9CFE-732FF7B05472}"/>
          </ac:spMkLst>
        </pc:spChg>
        <pc:spChg chg="add">
          <ac:chgData name="Daniel B. Garrie" userId="eed46bf8-303e-4945-991f-6c9a445dd994" providerId="ADAL" clId="{54EDBF1C-2453-479B-8EA0-7C6AEE6FAC83}" dt="2021-04-13T21:52:38.737" v="137" actId="26606"/>
          <ac:spMkLst>
            <pc:docMk/>
            <pc:sldMk cId="3102465685" sldId="259"/>
            <ac:spMk id="15" creationId="{5B45AD5D-AA52-4F7B-9362-576A39AD9E09}"/>
          </ac:spMkLst>
        </pc:spChg>
        <pc:spChg chg="add">
          <ac:chgData name="Daniel B. Garrie" userId="eed46bf8-303e-4945-991f-6c9a445dd994" providerId="ADAL" clId="{54EDBF1C-2453-479B-8EA0-7C6AEE6FAC83}" dt="2021-04-13T21:52:38.737" v="137" actId="26606"/>
          <ac:spMkLst>
            <pc:docMk/>
            <pc:sldMk cId="3102465685" sldId="259"/>
            <ac:spMk id="17" creationId="{AEDD7960-4866-4399-BEF6-DD1431AB4E34}"/>
          </ac:spMkLst>
        </pc:spChg>
        <pc:spChg chg="add">
          <ac:chgData name="Daniel B. Garrie" userId="eed46bf8-303e-4945-991f-6c9a445dd994" providerId="ADAL" clId="{54EDBF1C-2453-479B-8EA0-7C6AEE6FAC83}" dt="2021-04-13T21:52:38.737" v="137" actId="26606"/>
          <ac:spMkLst>
            <pc:docMk/>
            <pc:sldMk cId="3102465685" sldId="259"/>
            <ac:spMk id="19" creationId="{55D4142C-5077-457F-A6AD-3FECFDB39685}"/>
          </ac:spMkLst>
        </pc:spChg>
        <pc:spChg chg="add">
          <ac:chgData name="Daniel B. Garrie" userId="eed46bf8-303e-4945-991f-6c9a445dd994" providerId="ADAL" clId="{54EDBF1C-2453-479B-8EA0-7C6AEE6FAC83}" dt="2021-04-13T21:52:38.737" v="137" actId="26606"/>
          <ac:spMkLst>
            <pc:docMk/>
            <pc:sldMk cId="3102465685" sldId="259"/>
            <ac:spMk id="21" creationId="{7A5F0580-5EE9-419F-96EE-B6529EF6E7D0}"/>
          </ac:spMkLst>
        </pc:spChg>
        <pc:picChg chg="add mod ord">
          <ac:chgData name="Daniel B. Garrie" userId="eed46bf8-303e-4945-991f-6c9a445dd994" providerId="ADAL" clId="{54EDBF1C-2453-479B-8EA0-7C6AEE6FAC83}" dt="2021-04-13T21:52:38.737" v="137" actId="26606"/>
          <ac:picMkLst>
            <pc:docMk/>
            <pc:sldMk cId="3102465685" sldId="259"/>
            <ac:picMk id="7" creationId="{BC50D441-5BEF-4386-9B05-7DE7E1ABC623}"/>
          </ac:picMkLst>
        </pc:picChg>
      </pc:sldChg>
      <pc:sldChg chg="addSp modSp mod setBg">
        <pc:chgData name="Daniel B. Garrie" userId="eed46bf8-303e-4945-991f-6c9a445dd994" providerId="ADAL" clId="{54EDBF1C-2453-479B-8EA0-7C6AEE6FAC83}" dt="2021-04-13T21:53:14.570" v="141" actId="26606"/>
        <pc:sldMkLst>
          <pc:docMk/>
          <pc:sldMk cId="986829932" sldId="260"/>
        </pc:sldMkLst>
        <pc:spChg chg="mod">
          <ac:chgData name="Daniel B. Garrie" userId="eed46bf8-303e-4945-991f-6c9a445dd994" providerId="ADAL" clId="{54EDBF1C-2453-479B-8EA0-7C6AEE6FAC83}" dt="2021-04-13T21:53:14.570" v="141" actId="26606"/>
          <ac:spMkLst>
            <pc:docMk/>
            <pc:sldMk cId="986829932" sldId="260"/>
            <ac:spMk id="2" creationId="{E7B8E0AD-7515-468B-ADFE-0163854FBA91}"/>
          </ac:spMkLst>
        </pc:spChg>
        <pc:spChg chg="mod">
          <ac:chgData name="Daniel B. Garrie" userId="eed46bf8-303e-4945-991f-6c9a445dd994" providerId="ADAL" clId="{54EDBF1C-2453-479B-8EA0-7C6AEE6FAC83}" dt="2021-04-13T21:53:14.570" v="141" actId="26606"/>
          <ac:spMkLst>
            <pc:docMk/>
            <pc:sldMk cId="986829932" sldId="260"/>
            <ac:spMk id="3" creationId="{96328D11-21E7-4ED3-A68E-5C66AD4D6C6C}"/>
          </ac:spMkLst>
        </pc:spChg>
        <pc:spChg chg="mod">
          <ac:chgData name="Daniel B. Garrie" userId="eed46bf8-303e-4945-991f-6c9a445dd994" providerId="ADAL" clId="{54EDBF1C-2453-479B-8EA0-7C6AEE6FAC83}" dt="2021-04-13T21:53:14.570" v="141" actId="26606"/>
          <ac:spMkLst>
            <pc:docMk/>
            <pc:sldMk cId="986829932" sldId="260"/>
            <ac:spMk id="4" creationId="{4D2CFD46-6D17-4E10-84D6-FC1F09BCBA66}"/>
          </ac:spMkLst>
        </pc:spChg>
        <pc:spChg chg="mod">
          <ac:chgData name="Daniel B. Garrie" userId="eed46bf8-303e-4945-991f-6c9a445dd994" providerId="ADAL" clId="{54EDBF1C-2453-479B-8EA0-7C6AEE6FAC83}" dt="2021-04-13T21:53:14.570" v="141" actId="26606"/>
          <ac:spMkLst>
            <pc:docMk/>
            <pc:sldMk cId="986829932" sldId="260"/>
            <ac:spMk id="5" creationId="{3CD8B686-28B8-43B2-9FF8-7339294F891C}"/>
          </ac:spMkLst>
        </pc:spChg>
        <pc:picChg chg="add mod ord">
          <ac:chgData name="Daniel B. Garrie" userId="eed46bf8-303e-4945-991f-6c9a445dd994" providerId="ADAL" clId="{54EDBF1C-2453-479B-8EA0-7C6AEE6FAC83}" dt="2021-04-13T21:53:14.570" v="141" actId="26606"/>
          <ac:picMkLst>
            <pc:docMk/>
            <pc:sldMk cId="986829932" sldId="260"/>
            <ac:picMk id="7" creationId="{32379B28-088C-41BC-90EB-60D174945BDA}"/>
          </ac:picMkLst>
        </pc:picChg>
        <pc:picChg chg="add">
          <ac:chgData name="Daniel B. Garrie" userId="eed46bf8-303e-4945-991f-6c9a445dd994" providerId="ADAL" clId="{54EDBF1C-2453-479B-8EA0-7C6AEE6FAC83}" dt="2021-04-13T21:53:14.570" v="141" actId="26606"/>
          <ac:picMkLst>
            <pc:docMk/>
            <pc:sldMk cId="986829932" sldId="260"/>
            <ac:picMk id="12" creationId="{54DDEBDD-D8BD-41A6-8A0D-B00E3768B0F9}"/>
          </ac:picMkLst>
        </pc:picChg>
      </pc:sldChg>
      <pc:sldChg chg="addSp modSp mod setBg">
        <pc:chgData name="Daniel B. Garrie" userId="eed46bf8-303e-4945-991f-6c9a445dd994" providerId="ADAL" clId="{54EDBF1C-2453-479B-8EA0-7C6AEE6FAC83}" dt="2021-04-13T21:54:02.734" v="149" actId="26606"/>
        <pc:sldMkLst>
          <pc:docMk/>
          <pc:sldMk cId="2996653150" sldId="261"/>
        </pc:sldMkLst>
        <pc:spChg chg="mod">
          <ac:chgData name="Daniel B. Garrie" userId="eed46bf8-303e-4945-991f-6c9a445dd994" providerId="ADAL" clId="{54EDBF1C-2453-479B-8EA0-7C6AEE6FAC83}" dt="2021-04-13T21:54:02.734" v="149" actId="26606"/>
          <ac:spMkLst>
            <pc:docMk/>
            <pc:sldMk cId="2996653150" sldId="261"/>
            <ac:spMk id="2" creationId="{7F66E7D6-4932-4A57-A471-F3ECEC62E169}"/>
          </ac:spMkLst>
        </pc:spChg>
        <pc:spChg chg="mod">
          <ac:chgData name="Daniel B. Garrie" userId="eed46bf8-303e-4945-991f-6c9a445dd994" providerId="ADAL" clId="{54EDBF1C-2453-479B-8EA0-7C6AEE6FAC83}" dt="2021-04-13T21:54:02.734" v="149" actId="26606"/>
          <ac:spMkLst>
            <pc:docMk/>
            <pc:sldMk cId="2996653150" sldId="261"/>
            <ac:spMk id="3" creationId="{356E5BD7-4788-46DA-A832-27717B90538F}"/>
          </ac:spMkLst>
        </pc:spChg>
        <pc:spChg chg="mod">
          <ac:chgData name="Daniel B. Garrie" userId="eed46bf8-303e-4945-991f-6c9a445dd994" providerId="ADAL" clId="{54EDBF1C-2453-479B-8EA0-7C6AEE6FAC83}" dt="2021-04-13T21:54:02.734" v="149" actId="26606"/>
          <ac:spMkLst>
            <pc:docMk/>
            <pc:sldMk cId="2996653150" sldId="261"/>
            <ac:spMk id="4" creationId="{20DD7B97-02CC-480E-8B96-2D15278E07C4}"/>
          </ac:spMkLst>
        </pc:spChg>
        <pc:spChg chg="mod">
          <ac:chgData name="Daniel B. Garrie" userId="eed46bf8-303e-4945-991f-6c9a445dd994" providerId="ADAL" clId="{54EDBF1C-2453-479B-8EA0-7C6AEE6FAC83}" dt="2021-04-13T21:54:02.734" v="149" actId="26606"/>
          <ac:spMkLst>
            <pc:docMk/>
            <pc:sldMk cId="2996653150" sldId="261"/>
            <ac:spMk id="5" creationId="{F81FB5F8-FC1B-44C1-896D-E55EDAE52973}"/>
          </ac:spMkLst>
        </pc:spChg>
        <pc:spChg chg="add mod ord">
          <ac:chgData name="Daniel B. Garrie" userId="eed46bf8-303e-4945-991f-6c9a445dd994" providerId="ADAL" clId="{54EDBF1C-2453-479B-8EA0-7C6AEE6FAC83}" dt="2021-04-13T21:54:02.734" v="149" actId="26606"/>
          <ac:spMkLst>
            <pc:docMk/>
            <pc:sldMk cId="2996653150" sldId="261"/>
            <ac:spMk id="10" creationId="{D60A32E5-FF6D-428B-9450-AC37A16A09CF}"/>
          </ac:spMkLst>
        </pc:spChg>
        <pc:spChg chg="add">
          <ac:chgData name="Daniel B. Garrie" userId="eed46bf8-303e-4945-991f-6c9a445dd994" providerId="ADAL" clId="{54EDBF1C-2453-479B-8EA0-7C6AEE6FAC83}" dt="2021-04-13T21:54:02.734" v="149" actId="26606"/>
          <ac:spMkLst>
            <pc:docMk/>
            <pc:sldMk cId="2996653150" sldId="261"/>
            <ac:spMk id="17" creationId="{799A8B4F-0FED-46C0-9186-5A8E116D8744}"/>
          </ac:spMkLst>
        </pc:spChg>
        <pc:spChg chg="add">
          <ac:chgData name="Daniel B. Garrie" userId="eed46bf8-303e-4945-991f-6c9a445dd994" providerId="ADAL" clId="{54EDBF1C-2453-479B-8EA0-7C6AEE6FAC83}" dt="2021-04-13T21:54:02.734" v="149" actId="26606"/>
          <ac:spMkLst>
            <pc:docMk/>
            <pc:sldMk cId="2996653150" sldId="261"/>
            <ac:spMk id="21" creationId="{38A69B74-22E3-47CC-823F-18BE7930C814}"/>
          </ac:spMkLst>
        </pc:spChg>
        <pc:spChg chg="add">
          <ac:chgData name="Daniel B. Garrie" userId="eed46bf8-303e-4945-991f-6c9a445dd994" providerId="ADAL" clId="{54EDBF1C-2453-479B-8EA0-7C6AEE6FAC83}" dt="2021-04-13T21:54:02.734" v="149" actId="26606"/>
          <ac:spMkLst>
            <pc:docMk/>
            <pc:sldMk cId="2996653150" sldId="261"/>
            <ac:spMk id="23" creationId="{1778637B-5DB8-4A75-B2E6-FC2B1BB9A7DB}"/>
          </ac:spMkLst>
        </pc:spChg>
        <pc:spChg chg="add">
          <ac:chgData name="Daniel B. Garrie" userId="eed46bf8-303e-4945-991f-6c9a445dd994" providerId="ADAL" clId="{54EDBF1C-2453-479B-8EA0-7C6AEE6FAC83}" dt="2021-04-13T21:54:02.734" v="149" actId="26606"/>
          <ac:spMkLst>
            <pc:docMk/>
            <pc:sldMk cId="2996653150" sldId="261"/>
            <ac:spMk id="25" creationId="{0035A30C-45F3-4EFB-B2E8-6E2A11843D39}"/>
          </ac:spMkLst>
        </pc:spChg>
        <pc:picChg chg="add mod ord">
          <ac:chgData name="Daniel B. Garrie" userId="eed46bf8-303e-4945-991f-6c9a445dd994" providerId="ADAL" clId="{54EDBF1C-2453-479B-8EA0-7C6AEE6FAC83}" dt="2021-04-13T21:54:02.734" v="149" actId="26606"/>
          <ac:picMkLst>
            <pc:docMk/>
            <pc:sldMk cId="2996653150" sldId="261"/>
            <ac:picMk id="7" creationId="{7DCCE1C9-480A-40C9-9DBE-40321F14DB2A}"/>
          </ac:picMkLst>
        </pc:picChg>
        <pc:picChg chg="add mod ord">
          <ac:chgData name="Daniel B. Garrie" userId="eed46bf8-303e-4945-991f-6c9a445dd994" providerId="ADAL" clId="{54EDBF1C-2453-479B-8EA0-7C6AEE6FAC83}" dt="2021-04-13T21:54:02.734" v="149" actId="26606"/>
          <ac:picMkLst>
            <pc:docMk/>
            <pc:sldMk cId="2996653150" sldId="261"/>
            <ac:picMk id="9" creationId="{4CE18D89-B55E-401E-BDA3-A41EEB7C8920}"/>
          </ac:picMkLst>
        </pc:picChg>
        <pc:picChg chg="add mod">
          <ac:chgData name="Daniel B. Garrie" userId="eed46bf8-303e-4945-991f-6c9a445dd994" providerId="ADAL" clId="{54EDBF1C-2453-479B-8EA0-7C6AEE6FAC83}" dt="2021-04-13T21:54:02.734" v="149" actId="26606"/>
          <ac:picMkLst>
            <pc:docMk/>
            <pc:sldMk cId="2996653150" sldId="261"/>
            <ac:picMk id="12" creationId="{F851FE33-3679-4612-84F1-715A8B10FCB7}"/>
          </ac:picMkLst>
        </pc:picChg>
        <pc:picChg chg="add">
          <ac:chgData name="Daniel B. Garrie" userId="eed46bf8-303e-4945-991f-6c9a445dd994" providerId="ADAL" clId="{54EDBF1C-2453-479B-8EA0-7C6AEE6FAC83}" dt="2021-04-13T21:54:02.734" v="149" actId="26606"/>
          <ac:picMkLst>
            <pc:docMk/>
            <pc:sldMk cId="2996653150" sldId="261"/>
            <ac:picMk id="19" creationId="{DA6861EE-7660-46C9-80BD-173B8F7454B8}"/>
          </ac:picMkLst>
        </pc:picChg>
      </pc:sldChg>
      <pc:sldChg chg="addSp delSp modSp mod setBg">
        <pc:chgData name="Daniel B. Garrie" userId="eed46bf8-303e-4945-991f-6c9a445dd994" providerId="ADAL" clId="{54EDBF1C-2453-479B-8EA0-7C6AEE6FAC83}" dt="2021-04-13T21:55:55.381" v="159" actId="26606"/>
        <pc:sldMkLst>
          <pc:docMk/>
          <pc:sldMk cId="1093167579" sldId="262"/>
        </pc:sldMkLst>
        <pc:spChg chg="mod">
          <ac:chgData name="Daniel B. Garrie" userId="eed46bf8-303e-4945-991f-6c9a445dd994" providerId="ADAL" clId="{54EDBF1C-2453-479B-8EA0-7C6AEE6FAC83}" dt="2021-04-13T21:55:55.381" v="159" actId="26606"/>
          <ac:spMkLst>
            <pc:docMk/>
            <pc:sldMk cId="1093167579" sldId="262"/>
            <ac:spMk id="2" creationId="{DA0CA5D6-A46A-4606-9C12-981ACA59A978}"/>
          </ac:spMkLst>
        </pc:spChg>
        <pc:spChg chg="add del mod">
          <ac:chgData name="Daniel B. Garrie" userId="eed46bf8-303e-4945-991f-6c9a445dd994" providerId="ADAL" clId="{54EDBF1C-2453-479B-8EA0-7C6AEE6FAC83}" dt="2021-04-13T21:55:18.440" v="157" actId="26606"/>
          <ac:spMkLst>
            <pc:docMk/>
            <pc:sldMk cId="1093167579" sldId="262"/>
            <ac:spMk id="3" creationId="{2CECFD5F-8176-4888-B17C-12DF3250A1F6}"/>
          </ac:spMkLst>
        </pc:spChg>
        <pc:spChg chg="mod">
          <ac:chgData name="Daniel B. Garrie" userId="eed46bf8-303e-4945-991f-6c9a445dd994" providerId="ADAL" clId="{54EDBF1C-2453-479B-8EA0-7C6AEE6FAC83}" dt="2021-04-13T21:55:55.381" v="159" actId="26606"/>
          <ac:spMkLst>
            <pc:docMk/>
            <pc:sldMk cId="1093167579" sldId="262"/>
            <ac:spMk id="4" creationId="{2ABF0B01-C252-4DAA-A551-0AF4DD984E49}"/>
          </ac:spMkLst>
        </pc:spChg>
        <pc:spChg chg="mod">
          <ac:chgData name="Daniel B. Garrie" userId="eed46bf8-303e-4945-991f-6c9a445dd994" providerId="ADAL" clId="{54EDBF1C-2453-479B-8EA0-7C6AEE6FAC83}" dt="2021-04-13T21:55:55.381" v="159" actId="26606"/>
          <ac:spMkLst>
            <pc:docMk/>
            <pc:sldMk cId="1093167579" sldId="262"/>
            <ac:spMk id="5" creationId="{D4C54F22-750A-4B87-9D6A-9B81FF639846}"/>
          </ac:spMkLst>
        </pc:spChg>
        <pc:spChg chg="add del">
          <ac:chgData name="Daniel B. Garrie" userId="eed46bf8-303e-4945-991f-6c9a445dd994" providerId="ADAL" clId="{54EDBF1C-2453-479B-8EA0-7C6AEE6FAC83}" dt="2021-04-13T21:55:55.381" v="159" actId="26606"/>
          <ac:spMkLst>
            <pc:docMk/>
            <pc:sldMk cId="1093167579" sldId="262"/>
            <ac:spMk id="10" creationId="{327D73B4-9F5C-4A64-A179-51B9500CB8B5}"/>
          </ac:spMkLst>
        </pc:spChg>
        <pc:spChg chg="add mod">
          <ac:chgData name="Daniel B. Garrie" userId="eed46bf8-303e-4945-991f-6c9a445dd994" providerId="ADAL" clId="{54EDBF1C-2453-479B-8EA0-7C6AEE6FAC83}" dt="2021-04-13T21:55:55.381" v="159" actId="26606"/>
          <ac:spMkLst>
            <pc:docMk/>
            <pc:sldMk cId="1093167579" sldId="262"/>
            <ac:spMk id="11" creationId="{7647F50A-04A7-40B8-8BB3-872BC6931644}"/>
          </ac:spMkLst>
        </pc:spChg>
        <pc:spChg chg="add del">
          <ac:chgData name="Daniel B. Garrie" userId="eed46bf8-303e-4945-991f-6c9a445dd994" providerId="ADAL" clId="{54EDBF1C-2453-479B-8EA0-7C6AEE6FAC83}" dt="2021-04-13T21:55:55.381" v="159" actId="26606"/>
          <ac:spMkLst>
            <pc:docMk/>
            <pc:sldMk cId="1093167579" sldId="262"/>
            <ac:spMk id="14" creationId="{6CB927A4-E432-4310-9CD5-E89FF5063179}"/>
          </ac:spMkLst>
        </pc:spChg>
        <pc:spChg chg="add del">
          <ac:chgData name="Daniel B. Garrie" userId="eed46bf8-303e-4945-991f-6c9a445dd994" providerId="ADAL" clId="{54EDBF1C-2453-479B-8EA0-7C6AEE6FAC83}" dt="2021-04-13T21:55:55.381" v="159" actId="26606"/>
          <ac:spMkLst>
            <pc:docMk/>
            <pc:sldMk cId="1093167579" sldId="262"/>
            <ac:spMk id="15" creationId="{C1F06963-6374-4B48-844F-071A9BAAAE02}"/>
          </ac:spMkLst>
        </pc:spChg>
        <pc:spChg chg="add del">
          <ac:chgData name="Daniel B. Garrie" userId="eed46bf8-303e-4945-991f-6c9a445dd994" providerId="ADAL" clId="{54EDBF1C-2453-479B-8EA0-7C6AEE6FAC83}" dt="2021-04-13T21:55:55.381" v="159" actId="26606"/>
          <ac:spMkLst>
            <pc:docMk/>
            <pc:sldMk cId="1093167579" sldId="262"/>
            <ac:spMk id="16" creationId="{1453BF6C-B012-48B7-B4E8-6D7AC7C27D02}"/>
          </ac:spMkLst>
        </pc:spChg>
        <pc:spChg chg="add mod">
          <ac:chgData name="Daniel B. Garrie" userId="eed46bf8-303e-4945-991f-6c9a445dd994" providerId="ADAL" clId="{54EDBF1C-2453-479B-8EA0-7C6AEE6FAC83}" dt="2021-04-13T21:55:55.381" v="159" actId="26606"/>
          <ac:spMkLst>
            <pc:docMk/>
            <pc:sldMk cId="1093167579" sldId="262"/>
            <ac:spMk id="17" creationId="{2CECFD5F-8176-4888-B17C-12DF3250A1F6}"/>
          </ac:spMkLst>
        </pc:spChg>
        <pc:spChg chg="add del">
          <ac:chgData name="Daniel B. Garrie" userId="eed46bf8-303e-4945-991f-6c9a445dd994" providerId="ADAL" clId="{54EDBF1C-2453-479B-8EA0-7C6AEE6FAC83}" dt="2021-04-13T21:55:55.381" v="159" actId="26606"/>
          <ac:spMkLst>
            <pc:docMk/>
            <pc:sldMk cId="1093167579" sldId="262"/>
            <ac:spMk id="18" creationId="{E3020543-B24B-4EC4-8FFC-8DD88EEA91A8}"/>
          </ac:spMkLst>
        </pc:spChg>
        <pc:graphicFrameChg chg="add del">
          <ac:chgData name="Daniel B. Garrie" userId="eed46bf8-303e-4945-991f-6c9a445dd994" providerId="ADAL" clId="{54EDBF1C-2453-479B-8EA0-7C6AEE6FAC83}" dt="2021-04-13T21:55:18.390" v="156" actId="26606"/>
          <ac:graphicFrameMkLst>
            <pc:docMk/>
            <pc:sldMk cId="1093167579" sldId="262"/>
            <ac:graphicFrameMk id="7" creationId="{1FD96EA6-D5DD-414B-826C-F63BB8F44C57}"/>
          </ac:graphicFrameMkLst>
        </pc:graphicFrameChg>
        <pc:picChg chg="add del">
          <ac:chgData name="Daniel B. Garrie" userId="eed46bf8-303e-4945-991f-6c9a445dd994" providerId="ADAL" clId="{54EDBF1C-2453-479B-8EA0-7C6AEE6FAC83}" dt="2021-04-13T21:55:18.390" v="156" actId="26606"/>
          <ac:picMkLst>
            <pc:docMk/>
            <pc:sldMk cId="1093167579" sldId="262"/>
            <ac:picMk id="8" creationId="{FD9C21E6-C3C7-477D-A685-457DFF7BAF93}"/>
          </ac:picMkLst>
        </pc:picChg>
        <pc:picChg chg="add mod ord">
          <ac:chgData name="Daniel B. Garrie" userId="eed46bf8-303e-4945-991f-6c9a445dd994" providerId="ADAL" clId="{54EDBF1C-2453-479B-8EA0-7C6AEE6FAC83}" dt="2021-04-13T21:55:55.381" v="159" actId="26606"/>
          <ac:picMkLst>
            <pc:docMk/>
            <pc:sldMk cId="1093167579" sldId="262"/>
            <ac:picMk id="9" creationId="{6EFB8D31-2AB0-44E7-A973-DEB8B300FFEA}"/>
          </ac:picMkLst>
        </pc:picChg>
        <pc:picChg chg="add del">
          <ac:chgData name="Daniel B. Garrie" userId="eed46bf8-303e-4945-991f-6c9a445dd994" providerId="ADAL" clId="{54EDBF1C-2453-479B-8EA0-7C6AEE6FAC83}" dt="2021-04-13T21:55:18.390" v="156" actId="26606"/>
          <ac:picMkLst>
            <pc:docMk/>
            <pc:sldMk cId="1093167579" sldId="262"/>
            <ac:picMk id="12" creationId="{54DDEBDD-D8BD-41A6-8A0D-B00E3768B0F9}"/>
          </ac:picMkLst>
        </pc:picChg>
        <pc:picChg chg="add">
          <ac:chgData name="Daniel B. Garrie" userId="eed46bf8-303e-4945-991f-6c9a445dd994" providerId="ADAL" clId="{54EDBF1C-2453-479B-8EA0-7C6AEE6FAC83}" dt="2021-04-13T21:55:55.381" v="159" actId="26606"/>
          <ac:picMkLst>
            <pc:docMk/>
            <pc:sldMk cId="1093167579" sldId="262"/>
            <ac:picMk id="25" creationId="{54DDEBDD-D8BD-41A6-8A0D-B00E3768B0F9}"/>
          </ac:picMkLst>
        </pc:picChg>
        <pc:cxnChg chg="add del">
          <ac:chgData name="Daniel B. Garrie" userId="eed46bf8-303e-4945-991f-6c9a445dd994" providerId="ADAL" clId="{54EDBF1C-2453-479B-8EA0-7C6AEE6FAC83}" dt="2021-04-13T21:55:55.381" v="159" actId="26606"/>
          <ac:cxnSpMkLst>
            <pc:docMk/>
            <pc:sldMk cId="1093167579" sldId="262"/>
            <ac:cxnSpMk id="20" creationId="{C49DA8F6-BCC1-4447-B54C-57856834B94B}"/>
          </ac:cxnSpMkLst>
        </pc:cxnChg>
      </pc:sldChg>
      <pc:sldChg chg="addSp modSp mod setBg">
        <pc:chgData name="Daniel B. Garrie" userId="eed46bf8-303e-4945-991f-6c9a445dd994" providerId="ADAL" clId="{54EDBF1C-2453-479B-8EA0-7C6AEE6FAC83}" dt="2021-04-13T21:56:47.737" v="161" actId="26606"/>
        <pc:sldMkLst>
          <pc:docMk/>
          <pc:sldMk cId="1741371154" sldId="263"/>
        </pc:sldMkLst>
        <pc:spChg chg="mod">
          <ac:chgData name="Daniel B. Garrie" userId="eed46bf8-303e-4945-991f-6c9a445dd994" providerId="ADAL" clId="{54EDBF1C-2453-479B-8EA0-7C6AEE6FAC83}" dt="2021-04-13T21:56:47.737" v="161" actId="26606"/>
          <ac:spMkLst>
            <pc:docMk/>
            <pc:sldMk cId="1741371154" sldId="263"/>
            <ac:spMk id="2" creationId="{4C68E022-7302-40E7-B51F-8EF7588E2BFD}"/>
          </ac:spMkLst>
        </pc:spChg>
        <pc:spChg chg="mod">
          <ac:chgData name="Daniel B. Garrie" userId="eed46bf8-303e-4945-991f-6c9a445dd994" providerId="ADAL" clId="{54EDBF1C-2453-479B-8EA0-7C6AEE6FAC83}" dt="2021-04-13T21:56:47.737" v="161" actId="26606"/>
          <ac:spMkLst>
            <pc:docMk/>
            <pc:sldMk cId="1741371154" sldId="263"/>
            <ac:spMk id="3" creationId="{7B864384-5A21-4191-8A52-0BC0021E4436}"/>
          </ac:spMkLst>
        </pc:spChg>
        <pc:spChg chg="mod">
          <ac:chgData name="Daniel B. Garrie" userId="eed46bf8-303e-4945-991f-6c9a445dd994" providerId="ADAL" clId="{54EDBF1C-2453-479B-8EA0-7C6AEE6FAC83}" dt="2021-04-13T21:56:47.737" v="161" actId="26606"/>
          <ac:spMkLst>
            <pc:docMk/>
            <pc:sldMk cId="1741371154" sldId="263"/>
            <ac:spMk id="4" creationId="{7312C029-D157-4E44-AF31-00A4B7032E05}"/>
          </ac:spMkLst>
        </pc:spChg>
        <pc:spChg chg="mod">
          <ac:chgData name="Daniel B. Garrie" userId="eed46bf8-303e-4945-991f-6c9a445dd994" providerId="ADAL" clId="{54EDBF1C-2453-479B-8EA0-7C6AEE6FAC83}" dt="2021-04-13T21:56:47.737" v="161" actId="26606"/>
          <ac:spMkLst>
            <pc:docMk/>
            <pc:sldMk cId="1741371154" sldId="263"/>
            <ac:spMk id="5" creationId="{DD8EDA47-78A3-4C4D-A280-19B45061359A}"/>
          </ac:spMkLst>
        </pc:spChg>
        <pc:spChg chg="add mod">
          <ac:chgData name="Daniel B. Garrie" userId="eed46bf8-303e-4945-991f-6c9a445dd994" providerId="ADAL" clId="{54EDBF1C-2453-479B-8EA0-7C6AEE6FAC83}" dt="2021-04-13T21:56:47.737" v="161" actId="26606"/>
          <ac:spMkLst>
            <pc:docMk/>
            <pc:sldMk cId="1741371154" sldId="263"/>
            <ac:spMk id="8" creationId="{9C26442E-5FD0-4845-8209-1F1DC4F409B0}"/>
          </ac:spMkLst>
        </pc:spChg>
        <pc:picChg chg="add mod ord">
          <ac:chgData name="Daniel B. Garrie" userId="eed46bf8-303e-4945-991f-6c9a445dd994" providerId="ADAL" clId="{54EDBF1C-2453-479B-8EA0-7C6AEE6FAC83}" dt="2021-04-13T21:56:47.737" v="161" actId="26606"/>
          <ac:picMkLst>
            <pc:docMk/>
            <pc:sldMk cId="1741371154" sldId="263"/>
            <ac:picMk id="7" creationId="{AF0D1D2E-3E67-4779-A029-C148E383CD8E}"/>
          </ac:picMkLst>
        </pc:picChg>
        <pc:picChg chg="add">
          <ac:chgData name="Daniel B. Garrie" userId="eed46bf8-303e-4945-991f-6c9a445dd994" providerId="ADAL" clId="{54EDBF1C-2453-479B-8EA0-7C6AEE6FAC83}" dt="2021-04-13T21:56:47.737" v="161" actId="26606"/>
          <ac:picMkLst>
            <pc:docMk/>
            <pc:sldMk cId="1741371154" sldId="263"/>
            <ac:picMk id="13" creationId="{54DDEBDD-D8BD-41A6-8A0D-B00E3768B0F9}"/>
          </ac:picMkLst>
        </pc:picChg>
      </pc:sldChg>
      <pc:sldChg chg="addSp delSp modSp mod setBg setClrOvrMap">
        <pc:chgData name="Daniel B. Garrie" userId="eed46bf8-303e-4945-991f-6c9a445dd994" providerId="ADAL" clId="{54EDBF1C-2453-479B-8EA0-7C6AEE6FAC83}" dt="2021-04-13T22:17:03.630" v="334" actId="27636"/>
        <pc:sldMkLst>
          <pc:docMk/>
          <pc:sldMk cId="2875076427" sldId="265"/>
        </pc:sldMkLst>
        <pc:spChg chg="mod">
          <ac:chgData name="Daniel B. Garrie" userId="eed46bf8-303e-4945-991f-6c9a445dd994" providerId="ADAL" clId="{54EDBF1C-2453-479B-8EA0-7C6AEE6FAC83}" dt="2021-04-13T22:12:23.992" v="278" actId="26606"/>
          <ac:spMkLst>
            <pc:docMk/>
            <pc:sldMk cId="2875076427" sldId="265"/>
            <ac:spMk id="2" creationId="{1278814F-9E60-4B6E-B5E5-B97E7CE7625C}"/>
          </ac:spMkLst>
        </pc:spChg>
        <pc:spChg chg="mod">
          <ac:chgData name="Daniel B. Garrie" userId="eed46bf8-303e-4945-991f-6c9a445dd994" providerId="ADAL" clId="{54EDBF1C-2453-479B-8EA0-7C6AEE6FAC83}" dt="2021-04-13T22:12:23.992" v="278" actId="26606"/>
          <ac:spMkLst>
            <pc:docMk/>
            <pc:sldMk cId="2875076427" sldId="265"/>
            <ac:spMk id="3" creationId="{A52FA39C-8FF3-4EA2-ABF1-77BF03AABAA0}"/>
          </ac:spMkLst>
        </pc:spChg>
        <pc:spChg chg="mod">
          <ac:chgData name="Daniel B. Garrie" userId="eed46bf8-303e-4945-991f-6c9a445dd994" providerId="ADAL" clId="{54EDBF1C-2453-479B-8EA0-7C6AEE6FAC83}" dt="2021-04-13T22:17:03.630" v="334" actId="27636"/>
          <ac:spMkLst>
            <pc:docMk/>
            <pc:sldMk cId="2875076427" sldId="265"/>
            <ac:spMk id="4" creationId="{A9DD9B89-597D-4245-B1E6-4B1F7701955B}"/>
          </ac:spMkLst>
        </pc:spChg>
        <pc:spChg chg="mod">
          <ac:chgData name="Daniel B. Garrie" userId="eed46bf8-303e-4945-991f-6c9a445dd994" providerId="ADAL" clId="{54EDBF1C-2453-479B-8EA0-7C6AEE6FAC83}" dt="2021-04-13T22:12:23.992" v="278" actId="26606"/>
          <ac:spMkLst>
            <pc:docMk/>
            <pc:sldMk cId="2875076427" sldId="265"/>
            <ac:spMk id="5" creationId="{F94C7E54-E990-4A42-9B6A-609E393A9773}"/>
          </ac:spMkLst>
        </pc:spChg>
        <pc:spChg chg="add del mod">
          <ac:chgData name="Daniel B. Garrie" userId="eed46bf8-303e-4945-991f-6c9a445dd994" providerId="ADAL" clId="{54EDBF1C-2453-479B-8EA0-7C6AEE6FAC83}" dt="2021-04-13T22:11:29.153" v="272" actId="478"/>
          <ac:spMkLst>
            <pc:docMk/>
            <pc:sldMk cId="2875076427" sldId="265"/>
            <ac:spMk id="8" creationId="{202C2410-F74B-4369-9AE2-0E51B332D745}"/>
          </ac:spMkLst>
        </pc:spChg>
        <pc:spChg chg="add del mod">
          <ac:chgData name="Daniel B. Garrie" userId="eed46bf8-303e-4945-991f-6c9a445dd994" providerId="ADAL" clId="{54EDBF1C-2453-479B-8EA0-7C6AEE6FAC83}" dt="2021-04-13T22:11:50.880" v="274" actId="478"/>
          <ac:spMkLst>
            <pc:docMk/>
            <pc:sldMk cId="2875076427" sldId="265"/>
            <ac:spMk id="11" creationId="{A2227CE3-166F-4032-844C-EB3EFD03724D}"/>
          </ac:spMkLst>
        </pc:spChg>
        <pc:spChg chg="add mod">
          <ac:chgData name="Daniel B. Garrie" userId="eed46bf8-303e-4945-991f-6c9a445dd994" providerId="ADAL" clId="{54EDBF1C-2453-479B-8EA0-7C6AEE6FAC83}" dt="2021-04-13T22:12:23.992" v="278" actId="26606"/>
          <ac:spMkLst>
            <pc:docMk/>
            <pc:sldMk cId="2875076427" sldId="265"/>
            <ac:spMk id="14" creationId="{474E6819-C821-4B1F-9442-E8CE56C3D126}"/>
          </ac:spMkLst>
        </pc:spChg>
        <pc:spChg chg="add">
          <ac:chgData name="Daniel B. Garrie" userId="eed46bf8-303e-4945-991f-6c9a445dd994" providerId="ADAL" clId="{54EDBF1C-2453-479B-8EA0-7C6AEE6FAC83}" dt="2021-04-13T22:12:23.992" v="278" actId="26606"/>
          <ac:spMkLst>
            <pc:docMk/>
            <pc:sldMk cId="2875076427" sldId="265"/>
            <ac:spMk id="19" creationId="{5A59F003-E00A-43F9-91DC-CC54E3B87466}"/>
          </ac:spMkLst>
        </pc:spChg>
        <pc:spChg chg="add">
          <ac:chgData name="Daniel B. Garrie" userId="eed46bf8-303e-4945-991f-6c9a445dd994" providerId="ADAL" clId="{54EDBF1C-2453-479B-8EA0-7C6AEE6FAC83}" dt="2021-04-13T22:12:23.992" v="278" actId="26606"/>
          <ac:spMkLst>
            <pc:docMk/>
            <pc:sldMk cId="2875076427" sldId="265"/>
            <ac:spMk id="21" creationId="{D74A4382-E3AD-430A-9A1F-DFA3E0E77A7D}"/>
          </ac:spMkLst>
        </pc:spChg>
        <pc:spChg chg="add">
          <ac:chgData name="Daniel B. Garrie" userId="eed46bf8-303e-4945-991f-6c9a445dd994" providerId="ADAL" clId="{54EDBF1C-2453-479B-8EA0-7C6AEE6FAC83}" dt="2021-04-13T22:12:23.992" v="278" actId="26606"/>
          <ac:spMkLst>
            <pc:docMk/>
            <pc:sldMk cId="2875076427" sldId="265"/>
            <ac:spMk id="23" creationId="{79F40191-0F44-4FD1-82CC-ACB507C14BE6}"/>
          </ac:spMkLst>
        </pc:spChg>
        <pc:picChg chg="add del mod">
          <ac:chgData name="Daniel B. Garrie" userId="eed46bf8-303e-4945-991f-6c9a445dd994" providerId="ADAL" clId="{54EDBF1C-2453-479B-8EA0-7C6AEE6FAC83}" dt="2021-04-13T22:11:29.153" v="272" actId="478"/>
          <ac:picMkLst>
            <pc:docMk/>
            <pc:sldMk cId="2875076427" sldId="265"/>
            <ac:picMk id="7" creationId="{E1CEFBBC-9912-457D-B233-E213FAC8EEE8}"/>
          </ac:picMkLst>
        </pc:picChg>
        <pc:picChg chg="add del mod">
          <ac:chgData name="Daniel B. Garrie" userId="eed46bf8-303e-4945-991f-6c9a445dd994" providerId="ADAL" clId="{54EDBF1C-2453-479B-8EA0-7C6AEE6FAC83}" dt="2021-04-13T22:11:50.880" v="274" actId="478"/>
          <ac:picMkLst>
            <pc:docMk/>
            <pc:sldMk cId="2875076427" sldId="265"/>
            <ac:picMk id="10" creationId="{E77CEDDD-B7D9-45B5-B6FC-4C1018AE9BBD}"/>
          </ac:picMkLst>
        </pc:picChg>
        <pc:picChg chg="add mod ord">
          <ac:chgData name="Daniel B. Garrie" userId="eed46bf8-303e-4945-991f-6c9a445dd994" providerId="ADAL" clId="{54EDBF1C-2453-479B-8EA0-7C6AEE6FAC83}" dt="2021-04-13T22:12:23.992" v="278" actId="26606"/>
          <ac:picMkLst>
            <pc:docMk/>
            <pc:sldMk cId="2875076427" sldId="265"/>
            <ac:picMk id="13" creationId="{8E098DCF-34C5-4399-B034-8931E56CFB17}"/>
          </ac:picMkLst>
        </pc:picChg>
      </pc:sldChg>
      <pc:sldChg chg="addSp modSp mod setBg">
        <pc:chgData name="Daniel B. Garrie" userId="eed46bf8-303e-4945-991f-6c9a445dd994" providerId="ADAL" clId="{54EDBF1C-2453-479B-8EA0-7C6AEE6FAC83}" dt="2021-04-13T22:13:39.363" v="286" actId="26606"/>
        <pc:sldMkLst>
          <pc:docMk/>
          <pc:sldMk cId="3291378240" sldId="266"/>
        </pc:sldMkLst>
        <pc:spChg chg="mod">
          <ac:chgData name="Daniel B. Garrie" userId="eed46bf8-303e-4945-991f-6c9a445dd994" providerId="ADAL" clId="{54EDBF1C-2453-479B-8EA0-7C6AEE6FAC83}" dt="2021-04-13T22:13:39.363" v="286" actId="26606"/>
          <ac:spMkLst>
            <pc:docMk/>
            <pc:sldMk cId="3291378240" sldId="266"/>
            <ac:spMk id="2" creationId="{927B68C8-64FD-4A63-B8FE-0977FD89BAE2}"/>
          </ac:spMkLst>
        </pc:spChg>
        <pc:spChg chg="mod">
          <ac:chgData name="Daniel B. Garrie" userId="eed46bf8-303e-4945-991f-6c9a445dd994" providerId="ADAL" clId="{54EDBF1C-2453-479B-8EA0-7C6AEE6FAC83}" dt="2021-04-13T22:13:39.363" v="286" actId="26606"/>
          <ac:spMkLst>
            <pc:docMk/>
            <pc:sldMk cId="3291378240" sldId="266"/>
            <ac:spMk id="3" creationId="{E64A2F24-97C0-4F18-BF1A-46E59CD2E39C}"/>
          </ac:spMkLst>
        </pc:spChg>
        <pc:spChg chg="mod">
          <ac:chgData name="Daniel B. Garrie" userId="eed46bf8-303e-4945-991f-6c9a445dd994" providerId="ADAL" clId="{54EDBF1C-2453-479B-8EA0-7C6AEE6FAC83}" dt="2021-04-13T22:13:39.363" v="286" actId="26606"/>
          <ac:spMkLst>
            <pc:docMk/>
            <pc:sldMk cId="3291378240" sldId="266"/>
            <ac:spMk id="4" creationId="{10DFBDE0-3853-4F87-9054-A802D9B9A78F}"/>
          </ac:spMkLst>
        </pc:spChg>
        <pc:spChg chg="mod">
          <ac:chgData name="Daniel B. Garrie" userId="eed46bf8-303e-4945-991f-6c9a445dd994" providerId="ADAL" clId="{54EDBF1C-2453-479B-8EA0-7C6AEE6FAC83}" dt="2021-04-13T22:13:39.363" v="286" actId="26606"/>
          <ac:spMkLst>
            <pc:docMk/>
            <pc:sldMk cId="3291378240" sldId="266"/>
            <ac:spMk id="5" creationId="{335735C3-DD78-402D-B34D-0A1CCED7C30D}"/>
          </ac:spMkLst>
        </pc:spChg>
        <pc:spChg chg="add mod">
          <ac:chgData name="Daniel B. Garrie" userId="eed46bf8-303e-4945-991f-6c9a445dd994" providerId="ADAL" clId="{54EDBF1C-2453-479B-8EA0-7C6AEE6FAC83}" dt="2021-04-13T22:13:39.363" v="286" actId="26606"/>
          <ac:spMkLst>
            <pc:docMk/>
            <pc:sldMk cId="3291378240" sldId="266"/>
            <ac:spMk id="8" creationId="{EA2A9957-90A3-4499-B3C0-96209554DC0A}"/>
          </ac:spMkLst>
        </pc:spChg>
        <pc:picChg chg="add mod ord">
          <ac:chgData name="Daniel B. Garrie" userId="eed46bf8-303e-4945-991f-6c9a445dd994" providerId="ADAL" clId="{54EDBF1C-2453-479B-8EA0-7C6AEE6FAC83}" dt="2021-04-13T22:13:39.363" v="286" actId="26606"/>
          <ac:picMkLst>
            <pc:docMk/>
            <pc:sldMk cId="3291378240" sldId="266"/>
            <ac:picMk id="7" creationId="{029C02CC-1DA4-40AF-8A94-6A379C44ACC9}"/>
          </ac:picMkLst>
        </pc:picChg>
        <pc:picChg chg="add">
          <ac:chgData name="Daniel B. Garrie" userId="eed46bf8-303e-4945-991f-6c9a445dd994" providerId="ADAL" clId="{54EDBF1C-2453-479B-8EA0-7C6AEE6FAC83}" dt="2021-04-13T22:13:39.363" v="286" actId="26606"/>
          <ac:picMkLst>
            <pc:docMk/>
            <pc:sldMk cId="3291378240" sldId="266"/>
            <ac:picMk id="13" creationId="{54DDEBDD-D8BD-41A6-8A0D-B00E3768B0F9}"/>
          </ac:picMkLst>
        </pc:picChg>
      </pc:sldChg>
      <pc:sldChg chg="addSp modSp mod setBg">
        <pc:chgData name="Daniel B. Garrie" userId="eed46bf8-303e-4945-991f-6c9a445dd994" providerId="ADAL" clId="{54EDBF1C-2453-479B-8EA0-7C6AEE6FAC83}" dt="2021-04-13T22:14:40.282" v="300" actId="113"/>
        <pc:sldMkLst>
          <pc:docMk/>
          <pc:sldMk cId="3815926227" sldId="267"/>
        </pc:sldMkLst>
        <pc:spChg chg="mod">
          <ac:chgData name="Daniel B. Garrie" userId="eed46bf8-303e-4945-991f-6c9a445dd994" providerId="ADAL" clId="{54EDBF1C-2453-479B-8EA0-7C6AEE6FAC83}" dt="2021-04-13T22:14:13.414" v="290" actId="26606"/>
          <ac:spMkLst>
            <pc:docMk/>
            <pc:sldMk cId="3815926227" sldId="267"/>
            <ac:spMk id="2" creationId="{1512941E-7C5D-413E-9ACC-A3312D0DFD77}"/>
          </ac:spMkLst>
        </pc:spChg>
        <pc:spChg chg="mod">
          <ac:chgData name="Daniel B. Garrie" userId="eed46bf8-303e-4945-991f-6c9a445dd994" providerId="ADAL" clId="{54EDBF1C-2453-479B-8EA0-7C6AEE6FAC83}" dt="2021-04-13T22:14:40.282" v="300" actId="113"/>
          <ac:spMkLst>
            <pc:docMk/>
            <pc:sldMk cId="3815926227" sldId="267"/>
            <ac:spMk id="3" creationId="{29894B0D-8EDB-40CA-AF3E-2E737C5DE9DD}"/>
          </ac:spMkLst>
        </pc:spChg>
        <pc:spChg chg="mod">
          <ac:chgData name="Daniel B. Garrie" userId="eed46bf8-303e-4945-991f-6c9a445dd994" providerId="ADAL" clId="{54EDBF1C-2453-479B-8EA0-7C6AEE6FAC83}" dt="2021-04-13T22:14:13.414" v="290" actId="26606"/>
          <ac:spMkLst>
            <pc:docMk/>
            <pc:sldMk cId="3815926227" sldId="267"/>
            <ac:spMk id="4" creationId="{9B9DE9D2-CA0E-4689-A36D-76FD3F85CC43}"/>
          </ac:spMkLst>
        </pc:spChg>
        <pc:spChg chg="mod">
          <ac:chgData name="Daniel B. Garrie" userId="eed46bf8-303e-4945-991f-6c9a445dd994" providerId="ADAL" clId="{54EDBF1C-2453-479B-8EA0-7C6AEE6FAC83}" dt="2021-04-13T22:14:13.414" v="290" actId="26606"/>
          <ac:spMkLst>
            <pc:docMk/>
            <pc:sldMk cId="3815926227" sldId="267"/>
            <ac:spMk id="5" creationId="{385DDE33-D73D-48BC-93F5-0BB9EC45B690}"/>
          </ac:spMkLst>
        </pc:spChg>
        <pc:spChg chg="add mod">
          <ac:chgData name="Daniel B. Garrie" userId="eed46bf8-303e-4945-991f-6c9a445dd994" providerId="ADAL" clId="{54EDBF1C-2453-479B-8EA0-7C6AEE6FAC83}" dt="2021-04-13T22:14:13.414" v="290" actId="26606"/>
          <ac:spMkLst>
            <pc:docMk/>
            <pc:sldMk cId="3815926227" sldId="267"/>
            <ac:spMk id="8" creationId="{858055DB-0674-4DD4-B839-8DE6CB80A24C}"/>
          </ac:spMkLst>
        </pc:spChg>
        <pc:picChg chg="add mod ord">
          <ac:chgData name="Daniel B. Garrie" userId="eed46bf8-303e-4945-991f-6c9a445dd994" providerId="ADAL" clId="{54EDBF1C-2453-479B-8EA0-7C6AEE6FAC83}" dt="2021-04-13T22:14:13.414" v="290" actId="26606"/>
          <ac:picMkLst>
            <pc:docMk/>
            <pc:sldMk cId="3815926227" sldId="267"/>
            <ac:picMk id="7" creationId="{D2ADA246-FD67-4550-B405-240549CA206A}"/>
          </ac:picMkLst>
        </pc:picChg>
        <pc:picChg chg="add">
          <ac:chgData name="Daniel B. Garrie" userId="eed46bf8-303e-4945-991f-6c9a445dd994" providerId="ADAL" clId="{54EDBF1C-2453-479B-8EA0-7C6AEE6FAC83}" dt="2021-04-13T22:14:13.414" v="290" actId="26606"/>
          <ac:picMkLst>
            <pc:docMk/>
            <pc:sldMk cId="3815926227" sldId="267"/>
            <ac:picMk id="13" creationId="{54DDEBDD-D8BD-41A6-8A0D-B00E3768B0F9}"/>
          </ac:picMkLst>
        </pc:picChg>
      </pc:sldChg>
      <pc:sldChg chg="addSp delSp modSp mod setBg setClrOvrMap">
        <pc:chgData name="Daniel B. Garrie" userId="eed46bf8-303e-4945-991f-6c9a445dd994" providerId="ADAL" clId="{54EDBF1C-2453-479B-8EA0-7C6AEE6FAC83}" dt="2021-04-13T22:12:38.983" v="280" actId="26606"/>
        <pc:sldMkLst>
          <pc:docMk/>
          <pc:sldMk cId="3515587506" sldId="271"/>
        </pc:sldMkLst>
        <pc:spChg chg="mod">
          <ac:chgData name="Daniel B. Garrie" userId="eed46bf8-303e-4945-991f-6c9a445dd994" providerId="ADAL" clId="{54EDBF1C-2453-479B-8EA0-7C6AEE6FAC83}" dt="2021-04-13T22:12:38.983" v="280" actId="26606"/>
          <ac:spMkLst>
            <pc:docMk/>
            <pc:sldMk cId="3515587506" sldId="271"/>
            <ac:spMk id="2" creationId="{2997E2D9-EB07-4FD0-AB8F-D357A6A434BE}"/>
          </ac:spMkLst>
        </pc:spChg>
        <pc:spChg chg="mod">
          <ac:chgData name="Daniel B. Garrie" userId="eed46bf8-303e-4945-991f-6c9a445dd994" providerId="ADAL" clId="{54EDBF1C-2453-479B-8EA0-7C6AEE6FAC83}" dt="2021-04-13T22:12:38.983" v="280" actId="26606"/>
          <ac:spMkLst>
            <pc:docMk/>
            <pc:sldMk cId="3515587506" sldId="271"/>
            <ac:spMk id="3" creationId="{810AFC7C-2D11-45C8-9D16-7250E467080E}"/>
          </ac:spMkLst>
        </pc:spChg>
        <pc:spChg chg="mod">
          <ac:chgData name="Daniel B. Garrie" userId="eed46bf8-303e-4945-991f-6c9a445dd994" providerId="ADAL" clId="{54EDBF1C-2453-479B-8EA0-7C6AEE6FAC83}" dt="2021-04-13T22:12:38.983" v="280" actId="26606"/>
          <ac:spMkLst>
            <pc:docMk/>
            <pc:sldMk cId="3515587506" sldId="271"/>
            <ac:spMk id="4" creationId="{D62698F3-3A87-4C96-B422-990524CCE93F}"/>
          </ac:spMkLst>
        </pc:spChg>
        <pc:spChg chg="mod">
          <ac:chgData name="Daniel B. Garrie" userId="eed46bf8-303e-4945-991f-6c9a445dd994" providerId="ADAL" clId="{54EDBF1C-2453-479B-8EA0-7C6AEE6FAC83}" dt="2021-04-13T22:12:38.983" v="280" actId="26606"/>
          <ac:spMkLst>
            <pc:docMk/>
            <pc:sldMk cId="3515587506" sldId="271"/>
            <ac:spMk id="5" creationId="{C5B248FE-B4C8-4745-B497-2934440DC9ED}"/>
          </ac:spMkLst>
        </pc:spChg>
        <pc:spChg chg="add mod">
          <ac:chgData name="Daniel B. Garrie" userId="eed46bf8-303e-4945-991f-6c9a445dd994" providerId="ADAL" clId="{54EDBF1C-2453-479B-8EA0-7C6AEE6FAC83}" dt="2021-04-13T21:51:45.807" v="133" actId="26606"/>
          <ac:spMkLst>
            <pc:docMk/>
            <pc:sldMk cId="3515587506" sldId="271"/>
            <ac:spMk id="8" creationId="{B75C8DB3-9CA4-4F21-BFEE-272709A20047}"/>
          </ac:spMkLst>
        </pc:spChg>
        <pc:spChg chg="add del">
          <ac:chgData name="Daniel B. Garrie" userId="eed46bf8-303e-4945-991f-6c9a445dd994" providerId="ADAL" clId="{54EDBF1C-2453-479B-8EA0-7C6AEE6FAC83}" dt="2021-04-13T22:12:38.983" v="280" actId="26606"/>
          <ac:spMkLst>
            <pc:docMk/>
            <pc:sldMk cId="3515587506" sldId="271"/>
            <ac:spMk id="13" creationId="{0671A8AE-40A1-4631-A6B8-581AFF065482}"/>
          </ac:spMkLst>
        </pc:spChg>
        <pc:spChg chg="add del">
          <ac:chgData name="Daniel B. Garrie" userId="eed46bf8-303e-4945-991f-6c9a445dd994" providerId="ADAL" clId="{54EDBF1C-2453-479B-8EA0-7C6AEE6FAC83}" dt="2021-04-13T22:12:38.983" v="280" actId="26606"/>
          <ac:spMkLst>
            <pc:docMk/>
            <pc:sldMk cId="3515587506" sldId="271"/>
            <ac:spMk id="15" creationId="{AB58EF07-17C2-48CF-ABB0-EEF1F17CB8F0}"/>
          </ac:spMkLst>
        </pc:spChg>
        <pc:spChg chg="add del">
          <ac:chgData name="Daniel B. Garrie" userId="eed46bf8-303e-4945-991f-6c9a445dd994" providerId="ADAL" clId="{54EDBF1C-2453-479B-8EA0-7C6AEE6FAC83}" dt="2021-04-13T22:12:38.983" v="280" actId="26606"/>
          <ac:spMkLst>
            <pc:docMk/>
            <pc:sldMk cId="3515587506" sldId="271"/>
            <ac:spMk id="17" creationId="{AF2F604E-43BE-4DC3-B983-E071523364F8}"/>
          </ac:spMkLst>
        </pc:spChg>
        <pc:spChg chg="add del">
          <ac:chgData name="Daniel B. Garrie" userId="eed46bf8-303e-4945-991f-6c9a445dd994" providerId="ADAL" clId="{54EDBF1C-2453-479B-8EA0-7C6AEE6FAC83}" dt="2021-04-13T22:12:38.983" v="280" actId="26606"/>
          <ac:spMkLst>
            <pc:docMk/>
            <pc:sldMk cId="3515587506" sldId="271"/>
            <ac:spMk id="19" creationId="{08C9B587-E65E-4B52-B37C-ABEBB6E87928}"/>
          </ac:spMkLst>
        </pc:spChg>
        <pc:spChg chg="add">
          <ac:chgData name="Daniel B. Garrie" userId="eed46bf8-303e-4945-991f-6c9a445dd994" providerId="ADAL" clId="{54EDBF1C-2453-479B-8EA0-7C6AEE6FAC83}" dt="2021-04-13T22:12:38.983" v="280" actId="26606"/>
          <ac:spMkLst>
            <pc:docMk/>
            <pc:sldMk cId="3515587506" sldId="271"/>
            <ac:spMk id="24" creationId="{5A59F003-E00A-43F9-91DC-CC54E3B87466}"/>
          </ac:spMkLst>
        </pc:spChg>
        <pc:spChg chg="add">
          <ac:chgData name="Daniel B. Garrie" userId="eed46bf8-303e-4945-991f-6c9a445dd994" providerId="ADAL" clId="{54EDBF1C-2453-479B-8EA0-7C6AEE6FAC83}" dt="2021-04-13T22:12:38.983" v="280" actId="26606"/>
          <ac:spMkLst>
            <pc:docMk/>
            <pc:sldMk cId="3515587506" sldId="271"/>
            <ac:spMk id="26" creationId="{D74A4382-E3AD-430A-9A1F-DFA3E0E77A7D}"/>
          </ac:spMkLst>
        </pc:spChg>
        <pc:spChg chg="add">
          <ac:chgData name="Daniel B. Garrie" userId="eed46bf8-303e-4945-991f-6c9a445dd994" providerId="ADAL" clId="{54EDBF1C-2453-479B-8EA0-7C6AEE6FAC83}" dt="2021-04-13T22:12:38.983" v="280" actId="26606"/>
          <ac:spMkLst>
            <pc:docMk/>
            <pc:sldMk cId="3515587506" sldId="271"/>
            <ac:spMk id="28" creationId="{79F40191-0F44-4FD1-82CC-ACB507C14BE6}"/>
          </ac:spMkLst>
        </pc:spChg>
        <pc:picChg chg="add mod ord">
          <ac:chgData name="Daniel B. Garrie" userId="eed46bf8-303e-4945-991f-6c9a445dd994" providerId="ADAL" clId="{54EDBF1C-2453-479B-8EA0-7C6AEE6FAC83}" dt="2021-04-13T22:12:38.983" v="280" actId="26606"/>
          <ac:picMkLst>
            <pc:docMk/>
            <pc:sldMk cId="3515587506" sldId="271"/>
            <ac:picMk id="7" creationId="{1B68D13C-E5E2-4FB1-A04E-9675F5745903}"/>
          </ac:picMkLst>
        </pc:picChg>
      </pc:sldChg>
      <pc:sldChg chg="addSp modSp mod setBg">
        <pc:chgData name="Daniel B. Garrie" userId="eed46bf8-303e-4945-991f-6c9a445dd994" providerId="ADAL" clId="{54EDBF1C-2453-479B-8EA0-7C6AEE6FAC83}" dt="2021-04-13T21:57:46.544" v="165" actId="26606"/>
        <pc:sldMkLst>
          <pc:docMk/>
          <pc:sldMk cId="3461723839" sldId="272"/>
        </pc:sldMkLst>
        <pc:spChg chg="mod">
          <ac:chgData name="Daniel B. Garrie" userId="eed46bf8-303e-4945-991f-6c9a445dd994" providerId="ADAL" clId="{54EDBF1C-2453-479B-8EA0-7C6AEE6FAC83}" dt="2021-04-13T21:57:46.544" v="165" actId="26606"/>
          <ac:spMkLst>
            <pc:docMk/>
            <pc:sldMk cId="3461723839" sldId="272"/>
            <ac:spMk id="2" creationId="{F8D6F266-44AE-4E66-8AAC-A543D3895283}"/>
          </ac:spMkLst>
        </pc:spChg>
        <pc:spChg chg="mod">
          <ac:chgData name="Daniel B. Garrie" userId="eed46bf8-303e-4945-991f-6c9a445dd994" providerId="ADAL" clId="{54EDBF1C-2453-479B-8EA0-7C6AEE6FAC83}" dt="2021-04-13T21:57:46.544" v="165" actId="26606"/>
          <ac:spMkLst>
            <pc:docMk/>
            <pc:sldMk cId="3461723839" sldId="272"/>
            <ac:spMk id="3" creationId="{3A2E4324-227E-4E48-95F0-1364205B697F}"/>
          </ac:spMkLst>
        </pc:spChg>
        <pc:spChg chg="mod">
          <ac:chgData name="Daniel B. Garrie" userId="eed46bf8-303e-4945-991f-6c9a445dd994" providerId="ADAL" clId="{54EDBF1C-2453-479B-8EA0-7C6AEE6FAC83}" dt="2021-04-13T21:57:46.544" v="165" actId="26606"/>
          <ac:spMkLst>
            <pc:docMk/>
            <pc:sldMk cId="3461723839" sldId="272"/>
            <ac:spMk id="4" creationId="{A8FB3186-CCB1-45A3-A9D8-44509C6BA2DB}"/>
          </ac:spMkLst>
        </pc:spChg>
        <pc:spChg chg="mod">
          <ac:chgData name="Daniel B. Garrie" userId="eed46bf8-303e-4945-991f-6c9a445dd994" providerId="ADAL" clId="{54EDBF1C-2453-479B-8EA0-7C6AEE6FAC83}" dt="2021-04-13T21:57:46.544" v="165" actId="26606"/>
          <ac:spMkLst>
            <pc:docMk/>
            <pc:sldMk cId="3461723839" sldId="272"/>
            <ac:spMk id="5" creationId="{DE182342-1387-4A4D-8B2D-3D6AF79E3D61}"/>
          </ac:spMkLst>
        </pc:spChg>
        <pc:spChg chg="add mod">
          <ac:chgData name="Daniel B. Garrie" userId="eed46bf8-303e-4945-991f-6c9a445dd994" providerId="ADAL" clId="{54EDBF1C-2453-479B-8EA0-7C6AEE6FAC83}" dt="2021-04-13T21:57:46.544" v="165" actId="26606"/>
          <ac:spMkLst>
            <pc:docMk/>
            <pc:sldMk cId="3461723839" sldId="272"/>
            <ac:spMk id="8" creationId="{51DB5960-DB03-4DBF-8043-150852F99E2C}"/>
          </ac:spMkLst>
        </pc:spChg>
        <pc:picChg chg="add mod ord">
          <ac:chgData name="Daniel B. Garrie" userId="eed46bf8-303e-4945-991f-6c9a445dd994" providerId="ADAL" clId="{54EDBF1C-2453-479B-8EA0-7C6AEE6FAC83}" dt="2021-04-13T21:57:46.544" v="165" actId="26606"/>
          <ac:picMkLst>
            <pc:docMk/>
            <pc:sldMk cId="3461723839" sldId="272"/>
            <ac:picMk id="7" creationId="{2F513246-79C9-4353-AE74-A8C919F0307E}"/>
          </ac:picMkLst>
        </pc:picChg>
        <pc:picChg chg="add">
          <ac:chgData name="Daniel B. Garrie" userId="eed46bf8-303e-4945-991f-6c9a445dd994" providerId="ADAL" clId="{54EDBF1C-2453-479B-8EA0-7C6AEE6FAC83}" dt="2021-04-13T21:57:46.544" v="165" actId="26606"/>
          <ac:picMkLst>
            <pc:docMk/>
            <pc:sldMk cId="3461723839" sldId="272"/>
            <ac:picMk id="13" creationId="{54DDEBDD-D8BD-41A6-8A0D-B00E3768B0F9}"/>
          </ac:picMkLst>
        </pc:picChg>
      </pc:sldChg>
      <pc:sldChg chg="addSp modSp mod setBg">
        <pc:chgData name="Daniel B. Garrie" userId="eed46bf8-303e-4945-991f-6c9a445dd994" providerId="ADAL" clId="{54EDBF1C-2453-479B-8EA0-7C6AEE6FAC83}" dt="2021-04-13T21:58:35.815" v="169" actId="26606"/>
        <pc:sldMkLst>
          <pc:docMk/>
          <pc:sldMk cId="201189424" sldId="273"/>
        </pc:sldMkLst>
        <pc:spChg chg="mod">
          <ac:chgData name="Daniel B. Garrie" userId="eed46bf8-303e-4945-991f-6c9a445dd994" providerId="ADAL" clId="{54EDBF1C-2453-479B-8EA0-7C6AEE6FAC83}" dt="2021-04-13T21:58:35.815" v="169" actId="26606"/>
          <ac:spMkLst>
            <pc:docMk/>
            <pc:sldMk cId="201189424" sldId="273"/>
            <ac:spMk id="2" creationId="{D2B258EE-B711-4575-A800-93BE2606F71F}"/>
          </ac:spMkLst>
        </pc:spChg>
        <pc:spChg chg="mod">
          <ac:chgData name="Daniel B. Garrie" userId="eed46bf8-303e-4945-991f-6c9a445dd994" providerId="ADAL" clId="{54EDBF1C-2453-479B-8EA0-7C6AEE6FAC83}" dt="2021-04-13T21:58:35.815" v="169" actId="26606"/>
          <ac:spMkLst>
            <pc:docMk/>
            <pc:sldMk cId="201189424" sldId="273"/>
            <ac:spMk id="3" creationId="{A876F68F-BCBE-4258-8D92-16446C8CE979}"/>
          </ac:spMkLst>
        </pc:spChg>
        <pc:spChg chg="mod">
          <ac:chgData name="Daniel B. Garrie" userId="eed46bf8-303e-4945-991f-6c9a445dd994" providerId="ADAL" clId="{54EDBF1C-2453-479B-8EA0-7C6AEE6FAC83}" dt="2021-04-13T21:58:35.815" v="169" actId="26606"/>
          <ac:spMkLst>
            <pc:docMk/>
            <pc:sldMk cId="201189424" sldId="273"/>
            <ac:spMk id="4" creationId="{E6FF92AE-B57F-49AF-B720-C3EA81DE45CC}"/>
          </ac:spMkLst>
        </pc:spChg>
        <pc:spChg chg="mod">
          <ac:chgData name="Daniel B. Garrie" userId="eed46bf8-303e-4945-991f-6c9a445dd994" providerId="ADAL" clId="{54EDBF1C-2453-479B-8EA0-7C6AEE6FAC83}" dt="2021-04-13T21:58:35.815" v="169" actId="26606"/>
          <ac:spMkLst>
            <pc:docMk/>
            <pc:sldMk cId="201189424" sldId="273"/>
            <ac:spMk id="5" creationId="{182D2E09-5D14-41C9-A7E7-DA417021110F}"/>
          </ac:spMkLst>
        </pc:spChg>
        <pc:spChg chg="add mod">
          <ac:chgData name="Daniel B. Garrie" userId="eed46bf8-303e-4945-991f-6c9a445dd994" providerId="ADAL" clId="{54EDBF1C-2453-479B-8EA0-7C6AEE6FAC83}" dt="2021-04-13T21:58:35.815" v="169" actId="26606"/>
          <ac:spMkLst>
            <pc:docMk/>
            <pc:sldMk cId="201189424" sldId="273"/>
            <ac:spMk id="8" creationId="{EDC8446B-F4FF-4364-8C66-BC39DAA25106}"/>
          </ac:spMkLst>
        </pc:spChg>
        <pc:picChg chg="add mod ord">
          <ac:chgData name="Daniel B. Garrie" userId="eed46bf8-303e-4945-991f-6c9a445dd994" providerId="ADAL" clId="{54EDBF1C-2453-479B-8EA0-7C6AEE6FAC83}" dt="2021-04-13T21:58:35.815" v="169" actId="26606"/>
          <ac:picMkLst>
            <pc:docMk/>
            <pc:sldMk cId="201189424" sldId="273"/>
            <ac:picMk id="7" creationId="{5C76C04E-CC00-45B2-AA77-D861811488E4}"/>
          </ac:picMkLst>
        </pc:picChg>
        <pc:picChg chg="add">
          <ac:chgData name="Daniel B. Garrie" userId="eed46bf8-303e-4945-991f-6c9a445dd994" providerId="ADAL" clId="{54EDBF1C-2453-479B-8EA0-7C6AEE6FAC83}" dt="2021-04-13T21:58:35.815" v="169" actId="26606"/>
          <ac:picMkLst>
            <pc:docMk/>
            <pc:sldMk cId="201189424" sldId="273"/>
            <ac:picMk id="13" creationId="{54DDEBDD-D8BD-41A6-8A0D-B00E3768B0F9}"/>
          </ac:picMkLst>
        </pc:picChg>
      </pc:sldChg>
      <pc:sldChg chg="addSp delSp modSp mod setBg setClrOvrMap">
        <pc:chgData name="Daniel B. Garrie" userId="eed46bf8-303e-4945-991f-6c9a445dd994" providerId="ADAL" clId="{54EDBF1C-2453-479B-8EA0-7C6AEE6FAC83}" dt="2021-04-13T22:18:46.508" v="350" actId="26606"/>
        <pc:sldMkLst>
          <pc:docMk/>
          <pc:sldMk cId="375367880" sldId="275"/>
        </pc:sldMkLst>
        <pc:spChg chg="mod">
          <ac:chgData name="Daniel B. Garrie" userId="eed46bf8-303e-4945-991f-6c9a445dd994" providerId="ADAL" clId="{54EDBF1C-2453-479B-8EA0-7C6AEE6FAC83}" dt="2021-04-13T22:18:46.508" v="350" actId="26606"/>
          <ac:spMkLst>
            <pc:docMk/>
            <pc:sldMk cId="375367880" sldId="275"/>
            <ac:spMk id="2" creationId="{0469CB9F-AE8A-46CF-BF01-7A02DFDAE558}"/>
          </ac:spMkLst>
        </pc:spChg>
        <pc:spChg chg="mod">
          <ac:chgData name="Daniel B. Garrie" userId="eed46bf8-303e-4945-991f-6c9a445dd994" providerId="ADAL" clId="{54EDBF1C-2453-479B-8EA0-7C6AEE6FAC83}" dt="2021-04-13T22:18:46.508" v="350" actId="26606"/>
          <ac:spMkLst>
            <pc:docMk/>
            <pc:sldMk cId="375367880" sldId="275"/>
            <ac:spMk id="3" creationId="{46496DEB-9210-4B30-A343-F3E8C012C056}"/>
          </ac:spMkLst>
        </pc:spChg>
        <pc:spChg chg="mod">
          <ac:chgData name="Daniel B. Garrie" userId="eed46bf8-303e-4945-991f-6c9a445dd994" providerId="ADAL" clId="{54EDBF1C-2453-479B-8EA0-7C6AEE6FAC83}" dt="2021-04-13T22:18:46.508" v="350" actId="26606"/>
          <ac:spMkLst>
            <pc:docMk/>
            <pc:sldMk cId="375367880" sldId="275"/>
            <ac:spMk id="4" creationId="{CBB9CFB4-D6C7-4037-844E-1F9DD44EEF5F}"/>
          </ac:spMkLst>
        </pc:spChg>
        <pc:spChg chg="mod">
          <ac:chgData name="Daniel B. Garrie" userId="eed46bf8-303e-4945-991f-6c9a445dd994" providerId="ADAL" clId="{54EDBF1C-2453-479B-8EA0-7C6AEE6FAC83}" dt="2021-04-13T22:18:46.508" v="350" actId="26606"/>
          <ac:spMkLst>
            <pc:docMk/>
            <pc:sldMk cId="375367880" sldId="275"/>
            <ac:spMk id="5" creationId="{43922EE4-915B-4FAB-82F2-79E67810D935}"/>
          </ac:spMkLst>
        </pc:spChg>
        <pc:spChg chg="add del mod">
          <ac:chgData name="Daniel B. Garrie" userId="eed46bf8-303e-4945-991f-6c9a445dd994" providerId="ADAL" clId="{54EDBF1C-2453-479B-8EA0-7C6AEE6FAC83}" dt="2021-04-13T22:18:03.334" v="342" actId="21"/>
          <ac:spMkLst>
            <pc:docMk/>
            <pc:sldMk cId="375367880" sldId="275"/>
            <ac:spMk id="8" creationId="{66D8E8FB-A1CA-4485-8247-9E4F8AB48923}"/>
          </ac:spMkLst>
        </pc:spChg>
        <pc:spChg chg="add del mod">
          <ac:chgData name="Daniel B. Garrie" userId="eed46bf8-303e-4945-991f-6c9a445dd994" providerId="ADAL" clId="{54EDBF1C-2453-479B-8EA0-7C6AEE6FAC83}" dt="2021-04-13T22:18:12.459" v="346" actId="21"/>
          <ac:spMkLst>
            <pc:docMk/>
            <pc:sldMk cId="375367880" sldId="275"/>
            <ac:spMk id="12" creationId="{2756D96C-CBDD-445D-918F-60881948C9E7}"/>
          </ac:spMkLst>
        </pc:spChg>
        <pc:spChg chg="add mod">
          <ac:chgData name="Daniel B. Garrie" userId="eed46bf8-303e-4945-991f-6c9a445dd994" providerId="ADAL" clId="{54EDBF1C-2453-479B-8EA0-7C6AEE6FAC83}" dt="2021-04-13T22:18:46.508" v="350" actId="26606"/>
          <ac:spMkLst>
            <pc:docMk/>
            <pc:sldMk cId="375367880" sldId="275"/>
            <ac:spMk id="16" creationId="{04E835E0-0784-4DF7-9714-49CA6AB06087}"/>
          </ac:spMkLst>
        </pc:spChg>
        <pc:spChg chg="add">
          <ac:chgData name="Daniel B. Garrie" userId="eed46bf8-303e-4945-991f-6c9a445dd994" providerId="ADAL" clId="{54EDBF1C-2453-479B-8EA0-7C6AEE6FAC83}" dt="2021-04-13T22:18:46.508" v="350" actId="26606"/>
          <ac:spMkLst>
            <pc:docMk/>
            <pc:sldMk cId="375367880" sldId="275"/>
            <ac:spMk id="21" creationId="{5A59F003-E00A-43F9-91DC-CC54E3B87466}"/>
          </ac:spMkLst>
        </pc:spChg>
        <pc:spChg chg="add">
          <ac:chgData name="Daniel B. Garrie" userId="eed46bf8-303e-4945-991f-6c9a445dd994" providerId="ADAL" clId="{54EDBF1C-2453-479B-8EA0-7C6AEE6FAC83}" dt="2021-04-13T22:18:46.508" v="350" actId="26606"/>
          <ac:spMkLst>
            <pc:docMk/>
            <pc:sldMk cId="375367880" sldId="275"/>
            <ac:spMk id="23" creationId="{D74A4382-E3AD-430A-9A1F-DFA3E0E77A7D}"/>
          </ac:spMkLst>
        </pc:spChg>
        <pc:spChg chg="add">
          <ac:chgData name="Daniel B. Garrie" userId="eed46bf8-303e-4945-991f-6c9a445dd994" providerId="ADAL" clId="{54EDBF1C-2453-479B-8EA0-7C6AEE6FAC83}" dt="2021-04-13T22:18:46.508" v="350" actId="26606"/>
          <ac:spMkLst>
            <pc:docMk/>
            <pc:sldMk cId="375367880" sldId="275"/>
            <ac:spMk id="25" creationId="{79F40191-0F44-4FD1-82CC-ACB507C14BE6}"/>
          </ac:spMkLst>
        </pc:spChg>
        <pc:picChg chg="add del mod">
          <ac:chgData name="Daniel B. Garrie" userId="eed46bf8-303e-4945-991f-6c9a445dd994" providerId="ADAL" clId="{54EDBF1C-2453-479B-8EA0-7C6AEE6FAC83}" dt="2021-04-13T22:18:03.334" v="342" actId="21"/>
          <ac:picMkLst>
            <pc:docMk/>
            <pc:sldMk cId="375367880" sldId="275"/>
            <ac:picMk id="7" creationId="{FA487C4B-F9C7-4B45-A776-C3C35BF701ED}"/>
          </ac:picMkLst>
        </pc:picChg>
        <pc:picChg chg="add del mod">
          <ac:chgData name="Daniel B. Garrie" userId="eed46bf8-303e-4945-991f-6c9a445dd994" providerId="ADAL" clId="{54EDBF1C-2453-479B-8EA0-7C6AEE6FAC83}" dt="2021-04-13T22:18:03.334" v="342" actId="21"/>
          <ac:picMkLst>
            <pc:docMk/>
            <pc:sldMk cId="375367880" sldId="275"/>
            <ac:picMk id="10" creationId="{43080441-A689-4763-970E-603817DB0D3E}"/>
          </ac:picMkLst>
        </pc:picChg>
        <pc:picChg chg="add del mod">
          <ac:chgData name="Daniel B. Garrie" userId="eed46bf8-303e-4945-991f-6c9a445dd994" providerId="ADAL" clId="{54EDBF1C-2453-479B-8EA0-7C6AEE6FAC83}" dt="2021-04-13T22:18:12.459" v="346" actId="21"/>
          <ac:picMkLst>
            <pc:docMk/>
            <pc:sldMk cId="375367880" sldId="275"/>
            <ac:picMk id="11" creationId="{AE7AE96F-FDB0-4418-98F6-4504F6D6DEE6}"/>
          </ac:picMkLst>
        </pc:picChg>
        <pc:picChg chg="add del mod">
          <ac:chgData name="Daniel B. Garrie" userId="eed46bf8-303e-4945-991f-6c9a445dd994" providerId="ADAL" clId="{54EDBF1C-2453-479B-8EA0-7C6AEE6FAC83}" dt="2021-04-13T22:18:12.459" v="346" actId="21"/>
          <ac:picMkLst>
            <pc:docMk/>
            <pc:sldMk cId="375367880" sldId="275"/>
            <ac:picMk id="13" creationId="{20895564-B2D3-4BBB-800F-11D6F9A7BD6A}"/>
          </ac:picMkLst>
        </pc:picChg>
        <pc:picChg chg="add mod ord">
          <ac:chgData name="Daniel B. Garrie" userId="eed46bf8-303e-4945-991f-6c9a445dd994" providerId="ADAL" clId="{54EDBF1C-2453-479B-8EA0-7C6AEE6FAC83}" dt="2021-04-13T22:18:46.508" v="350" actId="26606"/>
          <ac:picMkLst>
            <pc:docMk/>
            <pc:sldMk cId="375367880" sldId="275"/>
            <ac:picMk id="15" creationId="{73FDE96A-06BB-420F-8D06-19C8E2D73879}"/>
          </ac:picMkLst>
        </pc:picChg>
      </pc:sldChg>
      <pc:sldChg chg="addSp delSp modSp mod setBg">
        <pc:chgData name="Daniel B. Garrie" userId="eed46bf8-303e-4945-991f-6c9a445dd994" providerId="ADAL" clId="{54EDBF1C-2453-479B-8EA0-7C6AEE6FAC83}" dt="2021-04-13T22:21:26.694" v="369" actId="26606"/>
        <pc:sldMkLst>
          <pc:docMk/>
          <pc:sldMk cId="3800632126" sldId="276"/>
        </pc:sldMkLst>
        <pc:spChg chg="mod">
          <ac:chgData name="Daniel B. Garrie" userId="eed46bf8-303e-4945-991f-6c9a445dd994" providerId="ADAL" clId="{54EDBF1C-2453-479B-8EA0-7C6AEE6FAC83}" dt="2021-04-13T22:18:53.356" v="351" actId="26606"/>
          <ac:spMkLst>
            <pc:docMk/>
            <pc:sldMk cId="3800632126" sldId="276"/>
            <ac:spMk id="2" creationId="{223FDD3A-39D9-4219-A977-478BDDB478FB}"/>
          </ac:spMkLst>
        </pc:spChg>
        <pc:spChg chg="mod">
          <ac:chgData name="Daniel B. Garrie" userId="eed46bf8-303e-4945-991f-6c9a445dd994" providerId="ADAL" clId="{54EDBF1C-2453-479B-8EA0-7C6AEE6FAC83}" dt="2021-04-13T22:18:53.356" v="351" actId="26606"/>
          <ac:spMkLst>
            <pc:docMk/>
            <pc:sldMk cId="3800632126" sldId="276"/>
            <ac:spMk id="3" creationId="{6C5C30B8-E51A-4BDF-853B-ED1414153B16}"/>
          </ac:spMkLst>
        </pc:spChg>
        <pc:spChg chg="mod">
          <ac:chgData name="Daniel B. Garrie" userId="eed46bf8-303e-4945-991f-6c9a445dd994" providerId="ADAL" clId="{54EDBF1C-2453-479B-8EA0-7C6AEE6FAC83}" dt="2021-04-13T22:18:53.356" v="351" actId="26606"/>
          <ac:spMkLst>
            <pc:docMk/>
            <pc:sldMk cId="3800632126" sldId="276"/>
            <ac:spMk id="4" creationId="{6A8D352B-31FC-41E0-BD7B-61A9BCE94B11}"/>
          </ac:spMkLst>
        </pc:spChg>
        <pc:spChg chg="del mod">
          <ac:chgData name="Daniel B. Garrie" userId="eed46bf8-303e-4945-991f-6c9a445dd994" providerId="ADAL" clId="{54EDBF1C-2453-479B-8EA0-7C6AEE6FAC83}" dt="2021-04-13T22:18:53.356" v="351" actId="26606"/>
          <ac:spMkLst>
            <pc:docMk/>
            <pc:sldMk cId="3800632126" sldId="276"/>
            <ac:spMk id="5" creationId="{F5C00403-AF48-40DD-BE41-E2C32D6AFFC7}"/>
          </ac:spMkLst>
        </pc:spChg>
        <pc:spChg chg="add mod">
          <ac:chgData name="Daniel B. Garrie" userId="eed46bf8-303e-4945-991f-6c9a445dd994" providerId="ADAL" clId="{54EDBF1C-2453-479B-8EA0-7C6AEE6FAC83}" dt="2021-04-13T22:21:26.694" v="369" actId="26606"/>
          <ac:spMkLst>
            <pc:docMk/>
            <pc:sldMk cId="3800632126" sldId="276"/>
            <ac:spMk id="10" creationId="{D1953ED6-6AB5-4B80-8CC9-608A6D2AFCF5}"/>
          </ac:spMkLst>
        </pc:spChg>
        <pc:graphicFrameChg chg="add mod modGraphic">
          <ac:chgData name="Daniel B. Garrie" userId="eed46bf8-303e-4945-991f-6c9a445dd994" providerId="ADAL" clId="{54EDBF1C-2453-479B-8EA0-7C6AEE6FAC83}" dt="2021-04-13T22:21:26.694" v="369" actId="26606"/>
          <ac:graphicFrameMkLst>
            <pc:docMk/>
            <pc:sldMk cId="3800632126" sldId="276"/>
            <ac:graphicFrameMk id="7" creationId="{FD4DBCFE-A79C-4B20-8E52-0752DFECC776}"/>
          </ac:graphicFrameMkLst>
        </pc:graphicFrameChg>
        <pc:picChg chg="add del mod">
          <ac:chgData name="Daniel B. Garrie" userId="eed46bf8-303e-4945-991f-6c9a445dd994" providerId="ADAL" clId="{54EDBF1C-2453-479B-8EA0-7C6AEE6FAC83}" dt="2021-04-13T22:21:19.294" v="368" actId="478"/>
          <ac:picMkLst>
            <pc:docMk/>
            <pc:sldMk cId="3800632126" sldId="276"/>
            <ac:picMk id="8" creationId="{7DC69C14-B06D-45EF-B178-9C7DF5E7F5C9}"/>
          </ac:picMkLst>
        </pc:picChg>
        <pc:picChg chg="add mod ord">
          <ac:chgData name="Daniel B. Garrie" userId="eed46bf8-303e-4945-991f-6c9a445dd994" providerId="ADAL" clId="{54EDBF1C-2453-479B-8EA0-7C6AEE6FAC83}" dt="2021-04-13T22:21:26.694" v="369" actId="26606"/>
          <ac:picMkLst>
            <pc:docMk/>
            <pc:sldMk cId="3800632126" sldId="276"/>
            <ac:picMk id="9" creationId="{AF72067C-276D-4C87-82F0-80651C032FD3}"/>
          </ac:picMkLst>
        </pc:picChg>
        <pc:picChg chg="add del">
          <ac:chgData name="Daniel B. Garrie" userId="eed46bf8-303e-4945-991f-6c9a445dd994" providerId="ADAL" clId="{54EDBF1C-2453-479B-8EA0-7C6AEE6FAC83}" dt="2021-04-13T22:21:26.694" v="369" actId="26606"/>
          <ac:picMkLst>
            <pc:docMk/>
            <pc:sldMk cId="3800632126" sldId="276"/>
            <ac:picMk id="12" creationId="{54DDEBDD-D8BD-41A6-8A0D-B00E3768B0F9}"/>
          </ac:picMkLst>
        </pc:picChg>
        <pc:picChg chg="add">
          <ac:chgData name="Daniel B. Garrie" userId="eed46bf8-303e-4945-991f-6c9a445dd994" providerId="ADAL" clId="{54EDBF1C-2453-479B-8EA0-7C6AEE6FAC83}" dt="2021-04-13T22:21:26.694" v="369" actId="26606"/>
          <ac:picMkLst>
            <pc:docMk/>
            <pc:sldMk cId="3800632126" sldId="276"/>
            <ac:picMk id="17" creationId="{54DDEBDD-D8BD-41A6-8A0D-B00E3768B0F9}"/>
          </ac:picMkLst>
        </pc:picChg>
      </pc:sldChg>
      <pc:sldChg chg="addSp delSp modSp mod ord setBg">
        <pc:chgData name="Daniel B. Garrie" userId="eed46bf8-303e-4945-991f-6c9a445dd994" providerId="ADAL" clId="{54EDBF1C-2453-479B-8EA0-7C6AEE6FAC83}" dt="2021-04-13T21:50:52.889" v="131"/>
        <pc:sldMkLst>
          <pc:docMk/>
          <pc:sldMk cId="1449519640" sldId="277"/>
        </pc:sldMkLst>
        <pc:spChg chg="mod">
          <ac:chgData name="Daniel B. Garrie" userId="eed46bf8-303e-4945-991f-6c9a445dd994" providerId="ADAL" clId="{54EDBF1C-2453-479B-8EA0-7C6AEE6FAC83}" dt="2021-04-13T21:48:41.638" v="29" actId="26606"/>
          <ac:spMkLst>
            <pc:docMk/>
            <pc:sldMk cId="1449519640" sldId="277"/>
            <ac:spMk id="2" creationId="{91486EE8-CD7E-4CC8-933C-6C2B7EAC6A62}"/>
          </ac:spMkLst>
        </pc:spChg>
        <pc:spChg chg="del mod">
          <ac:chgData name="Daniel B. Garrie" userId="eed46bf8-303e-4945-991f-6c9a445dd994" providerId="ADAL" clId="{54EDBF1C-2453-479B-8EA0-7C6AEE6FAC83}" dt="2021-04-13T21:48:11.932" v="25" actId="26606"/>
          <ac:spMkLst>
            <pc:docMk/>
            <pc:sldMk cId="1449519640" sldId="277"/>
            <ac:spMk id="3" creationId="{029A9705-FFB9-42CE-9B89-4D41FD98D4C9}"/>
          </ac:spMkLst>
        </pc:spChg>
        <pc:spChg chg="mod">
          <ac:chgData name="Daniel B. Garrie" userId="eed46bf8-303e-4945-991f-6c9a445dd994" providerId="ADAL" clId="{54EDBF1C-2453-479B-8EA0-7C6AEE6FAC83}" dt="2021-04-13T21:48:41.638" v="29" actId="26606"/>
          <ac:spMkLst>
            <pc:docMk/>
            <pc:sldMk cId="1449519640" sldId="277"/>
            <ac:spMk id="4" creationId="{2D1A2C68-1BDC-4380-8BEE-2E3D0956DB2B}"/>
          </ac:spMkLst>
        </pc:spChg>
        <pc:spChg chg="mod">
          <ac:chgData name="Daniel B. Garrie" userId="eed46bf8-303e-4945-991f-6c9a445dd994" providerId="ADAL" clId="{54EDBF1C-2453-479B-8EA0-7C6AEE6FAC83}" dt="2021-04-13T21:48:41.638" v="29" actId="26606"/>
          <ac:spMkLst>
            <pc:docMk/>
            <pc:sldMk cId="1449519640" sldId="277"/>
            <ac:spMk id="5" creationId="{2FB3C19B-8095-4DBC-A9F6-E325E5B100D8}"/>
          </ac:spMkLst>
        </pc:spChg>
        <pc:spChg chg="add mod">
          <ac:chgData name="Daniel B. Garrie" userId="eed46bf8-303e-4945-991f-6c9a445dd994" providerId="ADAL" clId="{54EDBF1C-2453-479B-8EA0-7C6AEE6FAC83}" dt="2021-04-13T21:48:41.638" v="29" actId="26606"/>
          <ac:spMkLst>
            <pc:docMk/>
            <pc:sldMk cId="1449519640" sldId="277"/>
            <ac:spMk id="9" creationId="{1AA626F6-FD70-4FF9-97FD-6CDE08281E15}"/>
          </ac:spMkLst>
        </pc:spChg>
        <pc:spChg chg="add del">
          <ac:chgData name="Daniel B. Garrie" userId="eed46bf8-303e-4945-991f-6c9a445dd994" providerId="ADAL" clId="{54EDBF1C-2453-479B-8EA0-7C6AEE6FAC83}" dt="2021-04-13T21:48:41.638" v="29" actId="26606"/>
          <ac:spMkLst>
            <pc:docMk/>
            <pc:sldMk cId="1449519640" sldId="277"/>
            <ac:spMk id="11" creationId="{1D63C574-BFD2-41A1-A567-B0C3CC7FDD4F}"/>
          </ac:spMkLst>
        </pc:spChg>
        <pc:spChg chg="add del">
          <ac:chgData name="Daniel B. Garrie" userId="eed46bf8-303e-4945-991f-6c9a445dd994" providerId="ADAL" clId="{54EDBF1C-2453-479B-8EA0-7C6AEE6FAC83}" dt="2021-04-13T21:48:41.638" v="29" actId="26606"/>
          <ac:spMkLst>
            <pc:docMk/>
            <pc:sldMk cId="1449519640" sldId="277"/>
            <ac:spMk id="13" creationId="{E2A46BAB-8C31-42B2-90E8-B26DD3E81D37}"/>
          </ac:spMkLst>
        </pc:spChg>
        <pc:spChg chg="add">
          <ac:chgData name="Daniel B. Garrie" userId="eed46bf8-303e-4945-991f-6c9a445dd994" providerId="ADAL" clId="{54EDBF1C-2453-479B-8EA0-7C6AEE6FAC83}" dt="2021-04-13T21:48:41.638" v="29" actId="26606"/>
          <ac:spMkLst>
            <pc:docMk/>
            <pc:sldMk cId="1449519640" sldId="277"/>
            <ac:spMk id="31" creationId="{560AFAAC-EA6C-45A9-9E03-C9C9F0193B4F}"/>
          </ac:spMkLst>
        </pc:spChg>
        <pc:spChg chg="add">
          <ac:chgData name="Daniel B. Garrie" userId="eed46bf8-303e-4945-991f-6c9a445dd994" providerId="ADAL" clId="{54EDBF1C-2453-479B-8EA0-7C6AEE6FAC83}" dt="2021-04-13T21:48:41.638" v="29" actId="26606"/>
          <ac:spMkLst>
            <pc:docMk/>
            <pc:sldMk cId="1449519640" sldId="277"/>
            <ac:spMk id="33" creationId="{83549E37-C86B-4401-90BD-D8BF83859F14}"/>
          </ac:spMkLst>
        </pc:spChg>
        <pc:spChg chg="add">
          <ac:chgData name="Daniel B. Garrie" userId="eed46bf8-303e-4945-991f-6c9a445dd994" providerId="ADAL" clId="{54EDBF1C-2453-479B-8EA0-7C6AEE6FAC83}" dt="2021-04-13T21:48:41.638" v="29" actId="26606"/>
          <ac:spMkLst>
            <pc:docMk/>
            <pc:sldMk cId="1449519640" sldId="277"/>
            <ac:spMk id="35" creationId="{8A17784E-76D8-4521-A77D-0D2EBB923004}"/>
          </ac:spMkLst>
        </pc:spChg>
        <pc:spChg chg="add">
          <ac:chgData name="Daniel B. Garrie" userId="eed46bf8-303e-4945-991f-6c9a445dd994" providerId="ADAL" clId="{54EDBF1C-2453-479B-8EA0-7C6AEE6FAC83}" dt="2021-04-13T21:48:41.638" v="29" actId="26606"/>
          <ac:spMkLst>
            <pc:docMk/>
            <pc:sldMk cId="1449519640" sldId="277"/>
            <ac:spMk id="37" creationId="{C0036C6B-F09C-4EAB-AE02-8D056EE74856}"/>
          </ac:spMkLst>
        </pc:spChg>
        <pc:spChg chg="add">
          <ac:chgData name="Daniel B. Garrie" userId="eed46bf8-303e-4945-991f-6c9a445dd994" providerId="ADAL" clId="{54EDBF1C-2453-479B-8EA0-7C6AEE6FAC83}" dt="2021-04-13T21:48:41.638" v="29" actId="26606"/>
          <ac:spMkLst>
            <pc:docMk/>
            <pc:sldMk cId="1449519640" sldId="277"/>
            <ac:spMk id="39" creationId="{FC8D5885-2804-4D3C-BE31-902E4D3279B0}"/>
          </ac:spMkLst>
        </pc:spChg>
        <pc:grpChg chg="add del">
          <ac:chgData name="Daniel B. Garrie" userId="eed46bf8-303e-4945-991f-6c9a445dd994" providerId="ADAL" clId="{54EDBF1C-2453-479B-8EA0-7C6AEE6FAC83}" dt="2021-04-13T21:48:41.638" v="29" actId="26606"/>
          <ac:grpSpMkLst>
            <pc:docMk/>
            <pc:sldMk cId="1449519640" sldId="277"/>
            <ac:grpSpMk id="15" creationId="{B3F7A3C7-0737-4E57-B30E-8EEFE638B401}"/>
          </ac:grpSpMkLst>
        </pc:grpChg>
        <pc:grpChg chg="add del">
          <ac:chgData name="Daniel B. Garrie" userId="eed46bf8-303e-4945-991f-6c9a445dd994" providerId="ADAL" clId="{54EDBF1C-2453-479B-8EA0-7C6AEE6FAC83}" dt="2021-04-13T21:48:41.638" v="29" actId="26606"/>
          <ac:grpSpMkLst>
            <pc:docMk/>
            <pc:sldMk cId="1449519640" sldId="277"/>
            <ac:grpSpMk id="19" creationId="{43F5E015-E085-4624-B431-B42414448684}"/>
          </ac:grpSpMkLst>
        </pc:grpChg>
        <pc:graphicFrameChg chg="add mod modGraphic">
          <ac:chgData name="Daniel B. Garrie" userId="eed46bf8-303e-4945-991f-6c9a445dd994" providerId="ADAL" clId="{54EDBF1C-2453-479B-8EA0-7C6AEE6FAC83}" dt="2021-04-13T21:48:41.638" v="29" actId="26606"/>
          <ac:graphicFrameMkLst>
            <pc:docMk/>
            <pc:sldMk cId="1449519640" sldId="277"/>
            <ac:graphicFrameMk id="7" creationId="{028C9E2B-C9CE-49B4-A537-0589CE60B7F7}"/>
          </ac:graphicFrameMkLst>
        </pc:graphicFrameChg>
        <pc:picChg chg="add mod ord">
          <ac:chgData name="Daniel B. Garrie" userId="eed46bf8-303e-4945-991f-6c9a445dd994" providerId="ADAL" clId="{54EDBF1C-2453-479B-8EA0-7C6AEE6FAC83}" dt="2021-04-13T21:48:41.638" v="29" actId="26606"/>
          <ac:picMkLst>
            <pc:docMk/>
            <pc:sldMk cId="1449519640" sldId="277"/>
            <ac:picMk id="8" creationId="{E2E9C685-6FEA-4ED4-9AD2-3B35EADB2E43}"/>
          </ac:picMkLst>
        </pc:picChg>
      </pc:sldChg>
      <pc:sldChg chg="addSp delSp modSp mod setBg setClrOvrMap">
        <pc:chgData name="Daniel B. Garrie" userId="eed46bf8-303e-4945-991f-6c9a445dd994" providerId="ADAL" clId="{54EDBF1C-2453-479B-8EA0-7C6AEE6FAC83}" dt="2021-04-13T22:12:41.938" v="281" actId="26606"/>
        <pc:sldMkLst>
          <pc:docMk/>
          <pc:sldMk cId="3249880834" sldId="278"/>
        </pc:sldMkLst>
        <pc:spChg chg="mod">
          <ac:chgData name="Daniel B. Garrie" userId="eed46bf8-303e-4945-991f-6c9a445dd994" providerId="ADAL" clId="{54EDBF1C-2453-479B-8EA0-7C6AEE6FAC83}" dt="2021-04-13T22:12:41.938" v="281" actId="26606"/>
          <ac:spMkLst>
            <pc:docMk/>
            <pc:sldMk cId="3249880834" sldId="278"/>
            <ac:spMk id="2" creationId="{553EDF55-8375-4BFC-85CA-83AFF557A9A3}"/>
          </ac:spMkLst>
        </pc:spChg>
        <pc:spChg chg="mod">
          <ac:chgData name="Daniel B. Garrie" userId="eed46bf8-303e-4945-991f-6c9a445dd994" providerId="ADAL" clId="{54EDBF1C-2453-479B-8EA0-7C6AEE6FAC83}" dt="2021-04-13T22:12:41.938" v="281" actId="26606"/>
          <ac:spMkLst>
            <pc:docMk/>
            <pc:sldMk cId="3249880834" sldId="278"/>
            <ac:spMk id="3" creationId="{6F861A32-97EE-4345-B709-5946536925F3}"/>
          </ac:spMkLst>
        </pc:spChg>
        <pc:spChg chg="mod">
          <ac:chgData name="Daniel B. Garrie" userId="eed46bf8-303e-4945-991f-6c9a445dd994" providerId="ADAL" clId="{54EDBF1C-2453-479B-8EA0-7C6AEE6FAC83}" dt="2021-04-13T22:12:41.938" v="281" actId="26606"/>
          <ac:spMkLst>
            <pc:docMk/>
            <pc:sldMk cId="3249880834" sldId="278"/>
            <ac:spMk id="4" creationId="{E323B5DD-AE5B-4ED8-8AA2-E8CE237B2068}"/>
          </ac:spMkLst>
        </pc:spChg>
        <pc:spChg chg="mod">
          <ac:chgData name="Daniel B. Garrie" userId="eed46bf8-303e-4945-991f-6c9a445dd994" providerId="ADAL" clId="{54EDBF1C-2453-479B-8EA0-7C6AEE6FAC83}" dt="2021-04-13T22:12:41.938" v="281" actId="26606"/>
          <ac:spMkLst>
            <pc:docMk/>
            <pc:sldMk cId="3249880834" sldId="278"/>
            <ac:spMk id="5" creationId="{016CAB57-68B7-4667-BDB4-ECB907480184}"/>
          </ac:spMkLst>
        </pc:spChg>
        <pc:spChg chg="add mod">
          <ac:chgData name="Daniel B. Garrie" userId="eed46bf8-303e-4945-991f-6c9a445dd994" providerId="ADAL" clId="{54EDBF1C-2453-479B-8EA0-7C6AEE6FAC83}" dt="2021-04-13T21:47:01.327" v="12" actId="26606"/>
          <ac:spMkLst>
            <pc:docMk/>
            <pc:sldMk cId="3249880834" sldId="278"/>
            <ac:spMk id="8" creationId="{58B0101D-3FFB-4948-8E16-35EE79466516}"/>
          </ac:spMkLst>
        </pc:spChg>
        <pc:spChg chg="add del">
          <ac:chgData name="Daniel B. Garrie" userId="eed46bf8-303e-4945-991f-6c9a445dd994" providerId="ADAL" clId="{54EDBF1C-2453-479B-8EA0-7C6AEE6FAC83}" dt="2021-04-13T22:12:41.938" v="281" actId="26606"/>
          <ac:spMkLst>
            <pc:docMk/>
            <pc:sldMk cId="3249880834" sldId="278"/>
            <ac:spMk id="13" creationId="{0671A8AE-40A1-4631-A6B8-581AFF065482}"/>
          </ac:spMkLst>
        </pc:spChg>
        <pc:spChg chg="add del">
          <ac:chgData name="Daniel B. Garrie" userId="eed46bf8-303e-4945-991f-6c9a445dd994" providerId="ADAL" clId="{54EDBF1C-2453-479B-8EA0-7C6AEE6FAC83}" dt="2021-04-13T22:12:41.938" v="281" actId="26606"/>
          <ac:spMkLst>
            <pc:docMk/>
            <pc:sldMk cId="3249880834" sldId="278"/>
            <ac:spMk id="15" creationId="{AB58EF07-17C2-48CF-ABB0-EEF1F17CB8F0}"/>
          </ac:spMkLst>
        </pc:spChg>
        <pc:spChg chg="add del">
          <ac:chgData name="Daniel B. Garrie" userId="eed46bf8-303e-4945-991f-6c9a445dd994" providerId="ADAL" clId="{54EDBF1C-2453-479B-8EA0-7C6AEE6FAC83}" dt="2021-04-13T22:12:41.938" v="281" actId="26606"/>
          <ac:spMkLst>
            <pc:docMk/>
            <pc:sldMk cId="3249880834" sldId="278"/>
            <ac:spMk id="17" creationId="{AF2F604E-43BE-4DC3-B983-E071523364F8}"/>
          </ac:spMkLst>
        </pc:spChg>
        <pc:spChg chg="add del">
          <ac:chgData name="Daniel B. Garrie" userId="eed46bf8-303e-4945-991f-6c9a445dd994" providerId="ADAL" clId="{54EDBF1C-2453-479B-8EA0-7C6AEE6FAC83}" dt="2021-04-13T22:12:41.938" v="281" actId="26606"/>
          <ac:spMkLst>
            <pc:docMk/>
            <pc:sldMk cId="3249880834" sldId="278"/>
            <ac:spMk id="19" creationId="{08C9B587-E65E-4B52-B37C-ABEBB6E87928}"/>
          </ac:spMkLst>
        </pc:spChg>
        <pc:spChg chg="add">
          <ac:chgData name="Daniel B. Garrie" userId="eed46bf8-303e-4945-991f-6c9a445dd994" providerId="ADAL" clId="{54EDBF1C-2453-479B-8EA0-7C6AEE6FAC83}" dt="2021-04-13T22:12:41.938" v="281" actId="26606"/>
          <ac:spMkLst>
            <pc:docMk/>
            <pc:sldMk cId="3249880834" sldId="278"/>
            <ac:spMk id="24" creationId="{5A59F003-E00A-43F9-91DC-CC54E3B87466}"/>
          </ac:spMkLst>
        </pc:spChg>
        <pc:spChg chg="add">
          <ac:chgData name="Daniel B. Garrie" userId="eed46bf8-303e-4945-991f-6c9a445dd994" providerId="ADAL" clId="{54EDBF1C-2453-479B-8EA0-7C6AEE6FAC83}" dt="2021-04-13T22:12:41.938" v="281" actId="26606"/>
          <ac:spMkLst>
            <pc:docMk/>
            <pc:sldMk cId="3249880834" sldId="278"/>
            <ac:spMk id="26" creationId="{D74A4382-E3AD-430A-9A1F-DFA3E0E77A7D}"/>
          </ac:spMkLst>
        </pc:spChg>
        <pc:spChg chg="add">
          <ac:chgData name="Daniel B. Garrie" userId="eed46bf8-303e-4945-991f-6c9a445dd994" providerId="ADAL" clId="{54EDBF1C-2453-479B-8EA0-7C6AEE6FAC83}" dt="2021-04-13T22:12:41.938" v="281" actId="26606"/>
          <ac:spMkLst>
            <pc:docMk/>
            <pc:sldMk cId="3249880834" sldId="278"/>
            <ac:spMk id="28" creationId="{79F40191-0F44-4FD1-82CC-ACB507C14BE6}"/>
          </ac:spMkLst>
        </pc:spChg>
        <pc:picChg chg="add mod ord">
          <ac:chgData name="Daniel B. Garrie" userId="eed46bf8-303e-4945-991f-6c9a445dd994" providerId="ADAL" clId="{54EDBF1C-2453-479B-8EA0-7C6AEE6FAC83}" dt="2021-04-13T22:12:41.938" v="281" actId="26606"/>
          <ac:picMkLst>
            <pc:docMk/>
            <pc:sldMk cId="3249880834" sldId="278"/>
            <ac:picMk id="7" creationId="{324C22E6-E154-4D7E-A03B-3F759DA6DCE6}"/>
          </ac:picMkLst>
        </pc:picChg>
      </pc:sldChg>
      <pc:sldChg chg="addSp delSp modSp mod ord setBg setClrOvrMap">
        <pc:chgData name="Daniel B. Garrie" userId="eed46bf8-303e-4945-991f-6c9a445dd994" providerId="ADAL" clId="{54EDBF1C-2453-479B-8EA0-7C6AEE6FAC83}" dt="2021-04-13T21:49:07.546" v="34" actId="20577"/>
        <pc:sldMkLst>
          <pc:docMk/>
          <pc:sldMk cId="3305181245" sldId="279"/>
        </pc:sldMkLst>
        <pc:spChg chg="mod">
          <ac:chgData name="Daniel B. Garrie" userId="eed46bf8-303e-4945-991f-6c9a445dd994" providerId="ADAL" clId="{54EDBF1C-2453-479B-8EA0-7C6AEE6FAC83}" dt="2021-04-13T21:48:00.512" v="24" actId="26606"/>
          <ac:spMkLst>
            <pc:docMk/>
            <pc:sldMk cId="3305181245" sldId="279"/>
            <ac:spMk id="2" creationId="{97D0E5A8-C796-4500-98D7-680DDD689592}"/>
          </ac:spMkLst>
        </pc:spChg>
        <pc:spChg chg="mod">
          <ac:chgData name="Daniel B. Garrie" userId="eed46bf8-303e-4945-991f-6c9a445dd994" providerId="ADAL" clId="{54EDBF1C-2453-479B-8EA0-7C6AEE6FAC83}" dt="2021-04-13T21:49:07.546" v="34" actId="20577"/>
          <ac:spMkLst>
            <pc:docMk/>
            <pc:sldMk cId="3305181245" sldId="279"/>
            <ac:spMk id="3" creationId="{B148DABE-219C-4614-9130-1491C73A016D}"/>
          </ac:spMkLst>
        </pc:spChg>
        <pc:spChg chg="mod">
          <ac:chgData name="Daniel B. Garrie" userId="eed46bf8-303e-4945-991f-6c9a445dd994" providerId="ADAL" clId="{54EDBF1C-2453-479B-8EA0-7C6AEE6FAC83}" dt="2021-04-13T21:48:00.512" v="24" actId="26606"/>
          <ac:spMkLst>
            <pc:docMk/>
            <pc:sldMk cId="3305181245" sldId="279"/>
            <ac:spMk id="4" creationId="{E6980C1B-6535-4C81-9006-9A273838D2E0}"/>
          </ac:spMkLst>
        </pc:spChg>
        <pc:spChg chg="mod">
          <ac:chgData name="Daniel B. Garrie" userId="eed46bf8-303e-4945-991f-6c9a445dd994" providerId="ADAL" clId="{54EDBF1C-2453-479B-8EA0-7C6AEE6FAC83}" dt="2021-04-13T21:48:00.512" v="24" actId="26606"/>
          <ac:spMkLst>
            <pc:docMk/>
            <pc:sldMk cId="3305181245" sldId="279"/>
            <ac:spMk id="5" creationId="{DF1C4381-96D0-4741-86B2-438C4F951506}"/>
          </ac:spMkLst>
        </pc:spChg>
        <pc:spChg chg="add mod">
          <ac:chgData name="Daniel B. Garrie" userId="eed46bf8-303e-4945-991f-6c9a445dd994" providerId="ADAL" clId="{54EDBF1C-2453-479B-8EA0-7C6AEE6FAC83}" dt="2021-04-13T21:48:00.512" v="24" actId="26606"/>
          <ac:spMkLst>
            <pc:docMk/>
            <pc:sldMk cId="3305181245" sldId="279"/>
            <ac:spMk id="8" creationId="{0CF24700-D9BA-4E67-92B4-A950CFD659E0}"/>
          </ac:spMkLst>
        </pc:spChg>
        <pc:spChg chg="add del">
          <ac:chgData name="Daniel B. Garrie" userId="eed46bf8-303e-4945-991f-6c9a445dd994" providerId="ADAL" clId="{54EDBF1C-2453-479B-8EA0-7C6AEE6FAC83}" dt="2021-04-13T21:47:50.827" v="19" actId="26606"/>
          <ac:spMkLst>
            <pc:docMk/>
            <pc:sldMk cId="3305181245" sldId="279"/>
            <ac:spMk id="13" creationId="{9AA72BD9-2C5A-4EDC-931F-5AA08EACA0F3}"/>
          </ac:spMkLst>
        </pc:spChg>
        <pc:spChg chg="add del">
          <ac:chgData name="Daniel B. Garrie" userId="eed46bf8-303e-4945-991f-6c9a445dd994" providerId="ADAL" clId="{54EDBF1C-2453-479B-8EA0-7C6AEE6FAC83}" dt="2021-04-13T21:47:50.827" v="19" actId="26606"/>
          <ac:spMkLst>
            <pc:docMk/>
            <pc:sldMk cId="3305181245" sldId="279"/>
            <ac:spMk id="15" creationId="{DD3981AC-7B61-4947-BCF3-F7AA7FA385B9}"/>
          </ac:spMkLst>
        </pc:spChg>
        <pc:spChg chg="add del">
          <ac:chgData name="Daniel B. Garrie" userId="eed46bf8-303e-4945-991f-6c9a445dd994" providerId="ADAL" clId="{54EDBF1C-2453-479B-8EA0-7C6AEE6FAC83}" dt="2021-04-13T21:47:50.827" v="19" actId="26606"/>
          <ac:spMkLst>
            <pc:docMk/>
            <pc:sldMk cId="3305181245" sldId="279"/>
            <ac:spMk id="17" creationId="{55D4142C-5077-457F-A6AD-3FECFDB39685}"/>
          </ac:spMkLst>
        </pc:spChg>
        <pc:spChg chg="add del">
          <ac:chgData name="Daniel B. Garrie" userId="eed46bf8-303e-4945-991f-6c9a445dd994" providerId="ADAL" clId="{54EDBF1C-2453-479B-8EA0-7C6AEE6FAC83}" dt="2021-04-13T21:47:50.827" v="19" actId="26606"/>
          <ac:spMkLst>
            <pc:docMk/>
            <pc:sldMk cId="3305181245" sldId="279"/>
            <ac:spMk id="19" creationId="{7A5F0580-5EE9-419F-96EE-B6529EF6E7D0}"/>
          </ac:spMkLst>
        </pc:spChg>
        <pc:spChg chg="add del">
          <ac:chgData name="Daniel B. Garrie" userId="eed46bf8-303e-4945-991f-6c9a445dd994" providerId="ADAL" clId="{54EDBF1C-2453-479B-8EA0-7C6AEE6FAC83}" dt="2021-04-13T21:47:57.080" v="21" actId="26606"/>
          <ac:spMkLst>
            <pc:docMk/>
            <pc:sldMk cId="3305181245" sldId="279"/>
            <ac:spMk id="21" creationId="{5E39A796-BE83-48B1-B33F-35C4A32AAB57}"/>
          </ac:spMkLst>
        </pc:spChg>
        <pc:spChg chg="add del">
          <ac:chgData name="Daniel B. Garrie" userId="eed46bf8-303e-4945-991f-6c9a445dd994" providerId="ADAL" clId="{54EDBF1C-2453-479B-8EA0-7C6AEE6FAC83}" dt="2021-04-13T21:47:57.080" v="21" actId="26606"/>
          <ac:spMkLst>
            <pc:docMk/>
            <pc:sldMk cId="3305181245" sldId="279"/>
            <ac:spMk id="22" creationId="{72F84B47-E267-4194-8194-831DB7B5547F}"/>
          </ac:spMkLst>
        </pc:spChg>
        <pc:spChg chg="add del">
          <ac:chgData name="Daniel B. Garrie" userId="eed46bf8-303e-4945-991f-6c9a445dd994" providerId="ADAL" clId="{54EDBF1C-2453-479B-8EA0-7C6AEE6FAC83}" dt="2021-04-13T21:48:00.476" v="23" actId="26606"/>
          <ac:spMkLst>
            <pc:docMk/>
            <pc:sldMk cId="3305181245" sldId="279"/>
            <ac:spMk id="24" creationId="{B5FA7C47-B7C1-4D2E-AB49-ED23BA34BA83}"/>
          </ac:spMkLst>
        </pc:spChg>
        <pc:spChg chg="add del">
          <ac:chgData name="Daniel B. Garrie" userId="eed46bf8-303e-4945-991f-6c9a445dd994" providerId="ADAL" clId="{54EDBF1C-2453-479B-8EA0-7C6AEE6FAC83}" dt="2021-04-13T21:48:00.476" v="23" actId="26606"/>
          <ac:spMkLst>
            <pc:docMk/>
            <pc:sldMk cId="3305181245" sldId="279"/>
            <ac:spMk id="25" creationId="{596EE156-ABF1-4329-A6BA-03B4254E0877}"/>
          </ac:spMkLst>
        </pc:spChg>
        <pc:spChg chg="add del">
          <ac:chgData name="Daniel B. Garrie" userId="eed46bf8-303e-4945-991f-6c9a445dd994" providerId="ADAL" clId="{54EDBF1C-2453-479B-8EA0-7C6AEE6FAC83}" dt="2021-04-13T21:48:00.476" v="23" actId="26606"/>
          <ac:spMkLst>
            <pc:docMk/>
            <pc:sldMk cId="3305181245" sldId="279"/>
            <ac:spMk id="26" creationId="{19B9933F-AAB3-444A-8BB5-9CA194A8BC63}"/>
          </ac:spMkLst>
        </pc:spChg>
        <pc:spChg chg="add del">
          <ac:chgData name="Daniel B. Garrie" userId="eed46bf8-303e-4945-991f-6c9a445dd994" providerId="ADAL" clId="{54EDBF1C-2453-479B-8EA0-7C6AEE6FAC83}" dt="2021-04-13T21:48:00.476" v="23" actId="26606"/>
          <ac:spMkLst>
            <pc:docMk/>
            <pc:sldMk cId="3305181245" sldId="279"/>
            <ac:spMk id="27" creationId="{7D20183A-0B1D-4A1F-89B1-ADBEDBC6E54E}"/>
          </ac:spMkLst>
        </pc:spChg>
        <pc:spChg chg="add del">
          <ac:chgData name="Daniel B. Garrie" userId="eed46bf8-303e-4945-991f-6c9a445dd994" providerId="ADAL" clId="{54EDBF1C-2453-479B-8EA0-7C6AEE6FAC83}" dt="2021-04-13T21:48:00.476" v="23" actId="26606"/>
          <ac:spMkLst>
            <pc:docMk/>
            <pc:sldMk cId="3305181245" sldId="279"/>
            <ac:spMk id="28" creationId="{131031D3-26CD-4214-A9A4-5857EFA15A0C}"/>
          </ac:spMkLst>
        </pc:spChg>
        <pc:spChg chg="add">
          <ac:chgData name="Daniel B. Garrie" userId="eed46bf8-303e-4945-991f-6c9a445dd994" providerId="ADAL" clId="{54EDBF1C-2453-479B-8EA0-7C6AEE6FAC83}" dt="2021-04-13T21:48:00.512" v="24" actId="26606"/>
          <ac:spMkLst>
            <pc:docMk/>
            <pc:sldMk cId="3305181245" sldId="279"/>
            <ac:spMk id="30" creationId="{5E39A796-BE83-48B1-B33F-35C4A32AAB57}"/>
          </ac:spMkLst>
        </pc:spChg>
        <pc:spChg chg="add">
          <ac:chgData name="Daniel B. Garrie" userId="eed46bf8-303e-4945-991f-6c9a445dd994" providerId="ADAL" clId="{54EDBF1C-2453-479B-8EA0-7C6AEE6FAC83}" dt="2021-04-13T21:48:00.512" v="24" actId="26606"/>
          <ac:spMkLst>
            <pc:docMk/>
            <pc:sldMk cId="3305181245" sldId="279"/>
            <ac:spMk id="31" creationId="{72F84B47-E267-4194-8194-831DB7B5547F}"/>
          </ac:spMkLst>
        </pc:spChg>
        <pc:picChg chg="add mod ord">
          <ac:chgData name="Daniel B. Garrie" userId="eed46bf8-303e-4945-991f-6c9a445dd994" providerId="ADAL" clId="{54EDBF1C-2453-479B-8EA0-7C6AEE6FAC83}" dt="2021-04-13T21:48:00.512" v="24" actId="26606"/>
          <ac:picMkLst>
            <pc:docMk/>
            <pc:sldMk cId="3305181245" sldId="279"/>
            <ac:picMk id="7" creationId="{19DB1324-7049-4730-83A5-DDABE5961C00}"/>
          </ac:picMkLst>
        </pc:picChg>
      </pc:sldChg>
      <pc:sldChg chg="addSp delSp modSp mod setBg">
        <pc:chgData name="Daniel B. Garrie" userId="eed46bf8-303e-4945-991f-6c9a445dd994" providerId="ADAL" clId="{54EDBF1C-2453-479B-8EA0-7C6AEE6FAC83}" dt="2021-04-13T21:54:59.813" v="154" actId="26606"/>
        <pc:sldMkLst>
          <pc:docMk/>
          <pc:sldMk cId="876604497" sldId="280"/>
        </pc:sldMkLst>
        <pc:spChg chg="mod">
          <ac:chgData name="Daniel B. Garrie" userId="eed46bf8-303e-4945-991f-6c9a445dd994" providerId="ADAL" clId="{54EDBF1C-2453-479B-8EA0-7C6AEE6FAC83}" dt="2021-04-13T21:54:47.441" v="153" actId="26606"/>
          <ac:spMkLst>
            <pc:docMk/>
            <pc:sldMk cId="876604497" sldId="280"/>
            <ac:spMk id="2" creationId="{6DB47EAF-96EE-479B-A59A-070504EF6D77}"/>
          </ac:spMkLst>
        </pc:spChg>
        <pc:spChg chg="mod">
          <ac:chgData name="Daniel B. Garrie" userId="eed46bf8-303e-4945-991f-6c9a445dd994" providerId="ADAL" clId="{54EDBF1C-2453-479B-8EA0-7C6AEE6FAC83}" dt="2021-04-13T21:54:47.441" v="153" actId="26606"/>
          <ac:spMkLst>
            <pc:docMk/>
            <pc:sldMk cId="876604497" sldId="280"/>
            <ac:spMk id="3" creationId="{74D528DA-DD43-4A6B-832E-2BB51B7472BF}"/>
          </ac:spMkLst>
        </pc:spChg>
        <pc:spChg chg="mod">
          <ac:chgData name="Daniel B. Garrie" userId="eed46bf8-303e-4945-991f-6c9a445dd994" providerId="ADAL" clId="{54EDBF1C-2453-479B-8EA0-7C6AEE6FAC83}" dt="2021-04-13T21:54:47.441" v="153" actId="26606"/>
          <ac:spMkLst>
            <pc:docMk/>
            <pc:sldMk cId="876604497" sldId="280"/>
            <ac:spMk id="4" creationId="{742F95DC-7EF5-4EB3-98D6-FD2CA7098A12}"/>
          </ac:spMkLst>
        </pc:spChg>
        <pc:spChg chg="mod">
          <ac:chgData name="Daniel B. Garrie" userId="eed46bf8-303e-4945-991f-6c9a445dd994" providerId="ADAL" clId="{54EDBF1C-2453-479B-8EA0-7C6AEE6FAC83}" dt="2021-04-13T21:54:47.441" v="153" actId="26606"/>
          <ac:spMkLst>
            <pc:docMk/>
            <pc:sldMk cId="876604497" sldId="280"/>
            <ac:spMk id="5" creationId="{A0148959-F9DE-4C9B-8976-5DD7F750D4D7}"/>
          </ac:spMkLst>
        </pc:spChg>
        <pc:spChg chg="add mod">
          <ac:chgData name="Daniel B. Garrie" userId="eed46bf8-303e-4945-991f-6c9a445dd994" providerId="ADAL" clId="{54EDBF1C-2453-479B-8EA0-7C6AEE6FAC83}" dt="2021-04-13T21:54:47.441" v="153" actId="26606"/>
          <ac:spMkLst>
            <pc:docMk/>
            <pc:sldMk cId="876604497" sldId="280"/>
            <ac:spMk id="8" creationId="{BE61B00E-C54A-47C9-9A67-C1876CFAF056}"/>
          </ac:spMkLst>
        </pc:spChg>
        <pc:picChg chg="add mod ord">
          <ac:chgData name="Daniel B. Garrie" userId="eed46bf8-303e-4945-991f-6c9a445dd994" providerId="ADAL" clId="{54EDBF1C-2453-479B-8EA0-7C6AEE6FAC83}" dt="2021-04-13T21:54:47.441" v="153" actId="26606"/>
          <ac:picMkLst>
            <pc:docMk/>
            <pc:sldMk cId="876604497" sldId="280"/>
            <ac:picMk id="7" creationId="{B80CECEC-A877-4E8C-AC04-A57058C6FACE}"/>
          </ac:picMkLst>
        </pc:picChg>
        <pc:picChg chg="add del">
          <ac:chgData name="Daniel B. Garrie" userId="eed46bf8-303e-4945-991f-6c9a445dd994" providerId="ADAL" clId="{54EDBF1C-2453-479B-8EA0-7C6AEE6FAC83}" dt="2021-04-13T21:54:59.813" v="154" actId="26606"/>
          <ac:picMkLst>
            <pc:docMk/>
            <pc:sldMk cId="876604497" sldId="280"/>
            <ac:picMk id="13" creationId="{54DDEBDD-D8BD-41A6-8A0D-B00E3768B0F9}"/>
          </ac:picMkLst>
        </pc:picChg>
        <pc:picChg chg="add">
          <ac:chgData name="Daniel B. Garrie" userId="eed46bf8-303e-4945-991f-6c9a445dd994" providerId="ADAL" clId="{54EDBF1C-2453-479B-8EA0-7C6AEE6FAC83}" dt="2021-04-13T21:54:59.813" v="154" actId="26606"/>
          <ac:picMkLst>
            <pc:docMk/>
            <pc:sldMk cId="876604497" sldId="280"/>
            <ac:picMk id="18" creationId="{54DDEBDD-D8BD-41A6-8A0D-B00E3768B0F9}"/>
          </ac:picMkLst>
        </pc:picChg>
      </pc:sldChg>
      <pc:sldChg chg="addSp delSp modSp mod setBg">
        <pc:chgData name="Daniel B. Garrie" userId="eed46bf8-303e-4945-991f-6c9a445dd994" providerId="ADAL" clId="{54EDBF1C-2453-479B-8EA0-7C6AEE6FAC83}" dt="2021-04-13T22:17:03.483" v="333" actId="27636"/>
        <pc:sldMkLst>
          <pc:docMk/>
          <pc:sldMk cId="2044491456" sldId="281"/>
        </pc:sldMkLst>
        <pc:spChg chg="mod">
          <ac:chgData name="Daniel B. Garrie" userId="eed46bf8-303e-4945-991f-6c9a445dd994" providerId="ADAL" clId="{54EDBF1C-2453-479B-8EA0-7C6AEE6FAC83}" dt="2021-04-13T22:17:03.483" v="333" actId="27636"/>
          <ac:spMkLst>
            <pc:docMk/>
            <pc:sldMk cId="2044491456" sldId="281"/>
            <ac:spMk id="2" creationId="{5DA8384A-27C9-4BB3-B13F-6F4A00B2D323}"/>
          </ac:spMkLst>
        </pc:spChg>
        <pc:spChg chg="mod">
          <ac:chgData name="Daniel B. Garrie" userId="eed46bf8-303e-4945-991f-6c9a445dd994" providerId="ADAL" clId="{54EDBF1C-2453-479B-8EA0-7C6AEE6FAC83}" dt="2021-04-13T22:12:31.132" v="279" actId="26606"/>
          <ac:spMkLst>
            <pc:docMk/>
            <pc:sldMk cId="2044491456" sldId="281"/>
            <ac:spMk id="3" creationId="{27F84F57-E66F-4E4B-8ADE-BB258CD11AA3}"/>
          </ac:spMkLst>
        </pc:spChg>
        <pc:spChg chg="mod">
          <ac:chgData name="Daniel B. Garrie" userId="eed46bf8-303e-4945-991f-6c9a445dd994" providerId="ADAL" clId="{54EDBF1C-2453-479B-8EA0-7C6AEE6FAC83}" dt="2021-04-13T22:12:31.132" v="279" actId="26606"/>
          <ac:spMkLst>
            <pc:docMk/>
            <pc:sldMk cId="2044491456" sldId="281"/>
            <ac:spMk id="4" creationId="{D4A5F2FD-075C-49E4-8984-FB3BE94C8BC8}"/>
          </ac:spMkLst>
        </pc:spChg>
        <pc:spChg chg="mod">
          <ac:chgData name="Daniel B. Garrie" userId="eed46bf8-303e-4945-991f-6c9a445dd994" providerId="ADAL" clId="{54EDBF1C-2453-479B-8EA0-7C6AEE6FAC83}" dt="2021-04-13T22:12:31.132" v="279" actId="26606"/>
          <ac:spMkLst>
            <pc:docMk/>
            <pc:sldMk cId="2044491456" sldId="281"/>
            <ac:spMk id="5" creationId="{D9EDBDE0-0AC5-4E71-9BC1-61074388DF0D}"/>
          </ac:spMkLst>
        </pc:spChg>
        <pc:spChg chg="add del mod">
          <ac:chgData name="Daniel B. Garrie" userId="eed46bf8-303e-4945-991f-6c9a445dd994" providerId="ADAL" clId="{54EDBF1C-2453-479B-8EA0-7C6AEE6FAC83}" dt="2021-04-13T21:59:12.360" v="173" actId="478"/>
          <ac:spMkLst>
            <pc:docMk/>
            <pc:sldMk cId="2044491456" sldId="281"/>
            <ac:spMk id="8" creationId="{B5F5BA29-B884-4386-9AD4-04A8D46F3334}"/>
          </ac:spMkLst>
        </pc:spChg>
        <pc:spChg chg="add del mod">
          <ac:chgData name="Daniel B. Garrie" userId="eed46bf8-303e-4945-991f-6c9a445dd994" providerId="ADAL" clId="{54EDBF1C-2453-479B-8EA0-7C6AEE6FAC83}" dt="2021-04-13T22:00:32.419" v="183" actId="478"/>
          <ac:spMkLst>
            <pc:docMk/>
            <pc:sldMk cId="2044491456" sldId="281"/>
            <ac:spMk id="11" creationId="{9BECFCBD-B248-4354-8FB0-DADC33C26A86}"/>
          </ac:spMkLst>
        </pc:spChg>
        <pc:spChg chg="add mod">
          <ac:chgData name="Daniel B. Garrie" userId="eed46bf8-303e-4945-991f-6c9a445dd994" providerId="ADAL" clId="{54EDBF1C-2453-479B-8EA0-7C6AEE6FAC83}" dt="2021-04-13T22:12:31.132" v="279" actId="26606"/>
          <ac:spMkLst>
            <pc:docMk/>
            <pc:sldMk cId="2044491456" sldId="281"/>
            <ac:spMk id="14" creationId="{4744E2E5-7BB5-4056-B62C-6859E12F20F5}"/>
          </ac:spMkLst>
        </pc:spChg>
        <pc:spChg chg="add del">
          <ac:chgData name="Daniel B. Garrie" userId="eed46bf8-303e-4945-991f-6c9a445dd994" providerId="ADAL" clId="{54EDBF1C-2453-479B-8EA0-7C6AEE6FAC83}" dt="2021-04-13T22:12:31.132" v="279" actId="26606"/>
          <ac:spMkLst>
            <pc:docMk/>
            <pc:sldMk cId="2044491456" sldId="281"/>
            <ac:spMk id="21" creationId="{A8CCCB6D-5162-4AAE-A5E3-3AC55410DBCE}"/>
          </ac:spMkLst>
        </pc:spChg>
        <pc:spChg chg="add del">
          <ac:chgData name="Daniel B. Garrie" userId="eed46bf8-303e-4945-991f-6c9a445dd994" providerId="ADAL" clId="{54EDBF1C-2453-479B-8EA0-7C6AEE6FAC83}" dt="2021-04-13T22:12:31.132" v="279" actId="26606"/>
          <ac:spMkLst>
            <pc:docMk/>
            <pc:sldMk cId="2044491456" sldId="281"/>
            <ac:spMk id="23" creationId="{0BCD8C04-CC7B-40EF-82EB-E9821F79BB86}"/>
          </ac:spMkLst>
        </pc:spChg>
        <pc:spChg chg="add">
          <ac:chgData name="Daniel B. Garrie" userId="eed46bf8-303e-4945-991f-6c9a445dd994" providerId="ADAL" clId="{54EDBF1C-2453-479B-8EA0-7C6AEE6FAC83}" dt="2021-04-13T22:12:31.132" v="279" actId="26606"/>
          <ac:spMkLst>
            <pc:docMk/>
            <pc:sldMk cId="2044491456" sldId="281"/>
            <ac:spMk id="28" creationId="{A061BA2E-A388-41C5-B73A-B0FEB6B1029D}"/>
          </ac:spMkLst>
        </pc:spChg>
        <pc:spChg chg="add">
          <ac:chgData name="Daniel B. Garrie" userId="eed46bf8-303e-4945-991f-6c9a445dd994" providerId="ADAL" clId="{54EDBF1C-2453-479B-8EA0-7C6AEE6FAC83}" dt="2021-04-13T22:12:31.132" v="279" actId="26606"/>
          <ac:spMkLst>
            <pc:docMk/>
            <pc:sldMk cId="2044491456" sldId="281"/>
            <ac:spMk id="30" creationId="{76E192A2-3ED3-4081-8A86-A22B5114178F}"/>
          </ac:spMkLst>
        </pc:spChg>
        <pc:spChg chg="add">
          <ac:chgData name="Daniel B. Garrie" userId="eed46bf8-303e-4945-991f-6c9a445dd994" providerId="ADAL" clId="{54EDBF1C-2453-479B-8EA0-7C6AEE6FAC83}" dt="2021-04-13T22:12:31.132" v="279" actId="26606"/>
          <ac:spMkLst>
            <pc:docMk/>
            <pc:sldMk cId="2044491456" sldId="281"/>
            <ac:spMk id="32" creationId="{79F40191-0F44-4FD1-82CC-ACB507C14BE6}"/>
          </ac:spMkLst>
        </pc:spChg>
        <pc:picChg chg="add del mod">
          <ac:chgData name="Daniel B. Garrie" userId="eed46bf8-303e-4945-991f-6c9a445dd994" providerId="ADAL" clId="{54EDBF1C-2453-479B-8EA0-7C6AEE6FAC83}" dt="2021-04-13T21:59:12.360" v="173" actId="478"/>
          <ac:picMkLst>
            <pc:docMk/>
            <pc:sldMk cId="2044491456" sldId="281"/>
            <ac:picMk id="7" creationId="{9ADEC2CC-0395-444B-A6F5-E1A43D5CD5AE}"/>
          </ac:picMkLst>
        </pc:picChg>
        <pc:picChg chg="add del mod">
          <ac:chgData name="Daniel B. Garrie" userId="eed46bf8-303e-4945-991f-6c9a445dd994" providerId="ADAL" clId="{54EDBF1C-2453-479B-8EA0-7C6AEE6FAC83}" dt="2021-04-13T22:00:32.419" v="183" actId="478"/>
          <ac:picMkLst>
            <pc:docMk/>
            <pc:sldMk cId="2044491456" sldId="281"/>
            <ac:picMk id="10" creationId="{4F80E922-3CF1-4A73-91B7-1B6175FFA299}"/>
          </ac:picMkLst>
        </pc:picChg>
        <pc:picChg chg="add mod ord">
          <ac:chgData name="Daniel B. Garrie" userId="eed46bf8-303e-4945-991f-6c9a445dd994" providerId="ADAL" clId="{54EDBF1C-2453-479B-8EA0-7C6AEE6FAC83}" dt="2021-04-13T22:12:31.132" v="279" actId="26606"/>
          <ac:picMkLst>
            <pc:docMk/>
            <pc:sldMk cId="2044491456" sldId="281"/>
            <ac:picMk id="13" creationId="{61A3AA34-5855-4FA0-8101-00D8FB74B07E}"/>
          </ac:picMkLst>
        </pc:picChg>
        <pc:picChg chg="add mod ord">
          <ac:chgData name="Daniel B. Garrie" userId="eed46bf8-303e-4945-991f-6c9a445dd994" providerId="ADAL" clId="{54EDBF1C-2453-479B-8EA0-7C6AEE6FAC83}" dt="2021-04-13T22:12:31.132" v="279" actId="26606"/>
          <ac:picMkLst>
            <pc:docMk/>
            <pc:sldMk cId="2044491456" sldId="281"/>
            <ac:picMk id="16" creationId="{D85B07AC-34A1-4092-8ED2-53FA9CD3BDAD}"/>
          </ac:picMkLst>
        </pc:picChg>
      </pc:sldChg>
      <pc:sldChg chg="addSp delSp modSp mod setBg">
        <pc:chgData name="Daniel B. Garrie" userId="eed46bf8-303e-4945-991f-6c9a445dd994" providerId="ADAL" clId="{54EDBF1C-2453-479B-8EA0-7C6AEE6FAC83}" dt="2021-04-13T22:08:12.408" v="251" actId="26606"/>
        <pc:sldMkLst>
          <pc:docMk/>
          <pc:sldMk cId="1480783624" sldId="282"/>
        </pc:sldMkLst>
        <pc:spChg chg="mod">
          <ac:chgData name="Daniel B. Garrie" userId="eed46bf8-303e-4945-991f-6c9a445dd994" providerId="ADAL" clId="{54EDBF1C-2453-479B-8EA0-7C6AEE6FAC83}" dt="2021-04-13T22:07:50.986" v="243" actId="26606"/>
          <ac:spMkLst>
            <pc:docMk/>
            <pc:sldMk cId="1480783624" sldId="282"/>
            <ac:spMk id="2" creationId="{2AAB8611-B815-4877-8412-8E0A50727E3D}"/>
          </ac:spMkLst>
        </pc:spChg>
        <pc:spChg chg="mod">
          <ac:chgData name="Daniel B. Garrie" userId="eed46bf8-303e-4945-991f-6c9a445dd994" providerId="ADAL" clId="{54EDBF1C-2453-479B-8EA0-7C6AEE6FAC83}" dt="2021-04-13T22:08:09.463" v="250" actId="113"/>
          <ac:spMkLst>
            <pc:docMk/>
            <pc:sldMk cId="1480783624" sldId="282"/>
            <ac:spMk id="3" creationId="{6DCC48D9-7940-40A8-BB40-0CFBC1ABA2C6}"/>
          </ac:spMkLst>
        </pc:spChg>
        <pc:spChg chg="mod">
          <ac:chgData name="Daniel B. Garrie" userId="eed46bf8-303e-4945-991f-6c9a445dd994" providerId="ADAL" clId="{54EDBF1C-2453-479B-8EA0-7C6AEE6FAC83}" dt="2021-04-13T22:07:50.986" v="243" actId="26606"/>
          <ac:spMkLst>
            <pc:docMk/>
            <pc:sldMk cId="1480783624" sldId="282"/>
            <ac:spMk id="4" creationId="{7BC079BB-3DE6-47F3-998A-EA483492CD24}"/>
          </ac:spMkLst>
        </pc:spChg>
        <pc:spChg chg="mod">
          <ac:chgData name="Daniel B. Garrie" userId="eed46bf8-303e-4945-991f-6c9a445dd994" providerId="ADAL" clId="{54EDBF1C-2453-479B-8EA0-7C6AEE6FAC83}" dt="2021-04-13T22:07:50.986" v="243" actId="26606"/>
          <ac:spMkLst>
            <pc:docMk/>
            <pc:sldMk cId="1480783624" sldId="282"/>
            <ac:spMk id="5" creationId="{0629BA15-AEB5-40C8-84B2-638C851C0653}"/>
          </ac:spMkLst>
        </pc:spChg>
        <pc:spChg chg="add mod">
          <ac:chgData name="Daniel B. Garrie" userId="eed46bf8-303e-4945-991f-6c9a445dd994" providerId="ADAL" clId="{54EDBF1C-2453-479B-8EA0-7C6AEE6FAC83}" dt="2021-04-13T22:07:51.422" v="245" actId="962"/>
          <ac:spMkLst>
            <pc:docMk/>
            <pc:sldMk cId="1480783624" sldId="282"/>
            <ac:spMk id="8" creationId="{C8065D18-02F3-4883-8A15-E861713A0CB7}"/>
          </ac:spMkLst>
        </pc:spChg>
        <pc:picChg chg="add mod ord">
          <ac:chgData name="Daniel B. Garrie" userId="eed46bf8-303e-4945-991f-6c9a445dd994" providerId="ADAL" clId="{54EDBF1C-2453-479B-8EA0-7C6AEE6FAC83}" dt="2021-04-13T22:07:51.422" v="245" actId="962"/>
          <ac:picMkLst>
            <pc:docMk/>
            <pc:sldMk cId="1480783624" sldId="282"/>
            <ac:picMk id="7" creationId="{17E9D345-905C-42C7-A47F-C5D3A8A8238E}"/>
          </ac:picMkLst>
        </pc:picChg>
        <pc:picChg chg="add del">
          <ac:chgData name="Daniel B. Garrie" userId="eed46bf8-303e-4945-991f-6c9a445dd994" providerId="ADAL" clId="{54EDBF1C-2453-479B-8EA0-7C6AEE6FAC83}" dt="2021-04-13T22:08:12.408" v="251" actId="26606"/>
          <ac:picMkLst>
            <pc:docMk/>
            <pc:sldMk cId="1480783624" sldId="282"/>
            <ac:picMk id="13" creationId="{54DDEBDD-D8BD-41A6-8A0D-B00E3768B0F9}"/>
          </ac:picMkLst>
        </pc:picChg>
        <pc:picChg chg="add">
          <ac:chgData name="Daniel B. Garrie" userId="eed46bf8-303e-4945-991f-6c9a445dd994" providerId="ADAL" clId="{54EDBF1C-2453-479B-8EA0-7C6AEE6FAC83}" dt="2021-04-13T22:08:12.408" v="251" actId="26606"/>
          <ac:picMkLst>
            <pc:docMk/>
            <pc:sldMk cId="1480783624" sldId="282"/>
            <ac:picMk id="18" creationId="{54DDEBDD-D8BD-41A6-8A0D-B00E3768B0F9}"/>
          </ac:picMkLst>
        </pc:picChg>
      </pc:sldChg>
      <pc:sldChg chg="addSp delSp modSp mod setBg addCm delCm modCm">
        <pc:chgData name="Daniel B. Garrie" userId="eed46bf8-303e-4945-991f-6c9a445dd994" providerId="ADAL" clId="{54EDBF1C-2453-479B-8EA0-7C6AEE6FAC83}" dt="2021-04-13T22:06:13.151" v="219" actId="1592"/>
        <pc:sldMkLst>
          <pc:docMk/>
          <pc:sldMk cId="1713078383" sldId="283"/>
        </pc:sldMkLst>
        <pc:spChg chg="mod">
          <ac:chgData name="Daniel B. Garrie" userId="eed46bf8-303e-4945-991f-6c9a445dd994" providerId="ADAL" clId="{54EDBF1C-2453-479B-8EA0-7C6AEE6FAC83}" dt="2021-04-13T22:05:00.554" v="207" actId="26606"/>
          <ac:spMkLst>
            <pc:docMk/>
            <pc:sldMk cId="1713078383" sldId="283"/>
            <ac:spMk id="2" creationId="{67DDA73A-10A7-4D8B-BEC5-BEC46EACF3E2}"/>
          </ac:spMkLst>
        </pc:spChg>
        <pc:spChg chg="mod">
          <ac:chgData name="Daniel B. Garrie" userId="eed46bf8-303e-4945-991f-6c9a445dd994" providerId="ADAL" clId="{54EDBF1C-2453-479B-8EA0-7C6AEE6FAC83}" dt="2021-04-13T22:05:17.979" v="215" actId="20577"/>
          <ac:spMkLst>
            <pc:docMk/>
            <pc:sldMk cId="1713078383" sldId="283"/>
            <ac:spMk id="3" creationId="{25522065-C792-45F4-8305-68E83951065F}"/>
          </ac:spMkLst>
        </pc:spChg>
        <pc:spChg chg="mod">
          <ac:chgData name="Daniel B. Garrie" userId="eed46bf8-303e-4945-991f-6c9a445dd994" providerId="ADAL" clId="{54EDBF1C-2453-479B-8EA0-7C6AEE6FAC83}" dt="2021-04-13T22:05:00.554" v="207" actId="26606"/>
          <ac:spMkLst>
            <pc:docMk/>
            <pc:sldMk cId="1713078383" sldId="283"/>
            <ac:spMk id="4" creationId="{21D46A48-F646-4138-A5CD-FE680E1A63D2}"/>
          </ac:spMkLst>
        </pc:spChg>
        <pc:spChg chg="mod">
          <ac:chgData name="Daniel B. Garrie" userId="eed46bf8-303e-4945-991f-6c9a445dd994" providerId="ADAL" clId="{54EDBF1C-2453-479B-8EA0-7C6AEE6FAC83}" dt="2021-04-13T22:05:00.554" v="207" actId="26606"/>
          <ac:spMkLst>
            <pc:docMk/>
            <pc:sldMk cId="1713078383" sldId="283"/>
            <ac:spMk id="5" creationId="{61B887F7-09DA-4B90-ABC8-9C3085A3118F}"/>
          </ac:spMkLst>
        </pc:spChg>
        <pc:spChg chg="add del mod">
          <ac:chgData name="Daniel B. Garrie" userId="eed46bf8-303e-4945-991f-6c9a445dd994" providerId="ADAL" clId="{54EDBF1C-2453-479B-8EA0-7C6AEE6FAC83}" dt="2021-04-13T22:02:08.538" v="194" actId="478"/>
          <ac:spMkLst>
            <pc:docMk/>
            <pc:sldMk cId="1713078383" sldId="283"/>
            <ac:spMk id="8" creationId="{096C77BF-4499-4028-8FB2-5697ABB44561}"/>
          </ac:spMkLst>
        </pc:spChg>
        <pc:spChg chg="add mod">
          <ac:chgData name="Daniel B. Garrie" userId="eed46bf8-303e-4945-991f-6c9a445dd994" providerId="ADAL" clId="{54EDBF1C-2453-479B-8EA0-7C6AEE6FAC83}" dt="2021-04-13T22:05:00.554" v="207" actId="26606"/>
          <ac:spMkLst>
            <pc:docMk/>
            <pc:sldMk cId="1713078383" sldId="283"/>
            <ac:spMk id="11" creationId="{B05147BB-0B06-4814-BBB1-935ACA0B2A18}"/>
          </ac:spMkLst>
        </pc:spChg>
        <pc:picChg chg="add del mod">
          <ac:chgData name="Daniel B. Garrie" userId="eed46bf8-303e-4945-991f-6c9a445dd994" providerId="ADAL" clId="{54EDBF1C-2453-479B-8EA0-7C6AEE6FAC83}" dt="2021-04-13T22:02:08.538" v="194" actId="478"/>
          <ac:picMkLst>
            <pc:docMk/>
            <pc:sldMk cId="1713078383" sldId="283"/>
            <ac:picMk id="7" creationId="{A61BB6E3-6B1C-49A8-9F59-5BFDA4C4C159}"/>
          </ac:picMkLst>
        </pc:picChg>
        <pc:picChg chg="add mod ord">
          <ac:chgData name="Daniel B. Garrie" userId="eed46bf8-303e-4945-991f-6c9a445dd994" providerId="ADAL" clId="{54EDBF1C-2453-479B-8EA0-7C6AEE6FAC83}" dt="2021-04-13T22:05:00.554" v="207" actId="26606"/>
          <ac:picMkLst>
            <pc:docMk/>
            <pc:sldMk cId="1713078383" sldId="283"/>
            <ac:picMk id="10" creationId="{D92C1233-EFAB-4746-838D-0AF0DF58AC1B}"/>
          </ac:picMkLst>
        </pc:picChg>
        <pc:picChg chg="add">
          <ac:chgData name="Daniel B. Garrie" userId="eed46bf8-303e-4945-991f-6c9a445dd994" providerId="ADAL" clId="{54EDBF1C-2453-479B-8EA0-7C6AEE6FAC83}" dt="2021-04-13T22:05:00.554" v="207" actId="26606"/>
          <ac:picMkLst>
            <pc:docMk/>
            <pc:sldMk cId="1713078383" sldId="283"/>
            <ac:picMk id="16" creationId="{54DDEBDD-D8BD-41A6-8A0D-B00E3768B0F9}"/>
          </ac:picMkLst>
        </pc:picChg>
      </pc:sldChg>
      <pc:sldChg chg="addSp modSp mod setBg">
        <pc:chgData name="Daniel B. Garrie" userId="eed46bf8-303e-4945-991f-6c9a445dd994" providerId="ADAL" clId="{54EDBF1C-2453-479B-8EA0-7C6AEE6FAC83}" dt="2021-04-13T22:17:12.823" v="337" actId="113"/>
        <pc:sldMkLst>
          <pc:docMk/>
          <pc:sldMk cId="4179307806" sldId="284"/>
        </pc:sldMkLst>
        <pc:spChg chg="mod">
          <ac:chgData name="Daniel B. Garrie" userId="eed46bf8-303e-4945-991f-6c9a445dd994" providerId="ADAL" clId="{54EDBF1C-2453-479B-8EA0-7C6AEE6FAC83}" dt="2021-04-13T22:17:08.311" v="335" actId="113"/>
          <ac:spMkLst>
            <pc:docMk/>
            <pc:sldMk cId="4179307806" sldId="284"/>
            <ac:spMk id="2" creationId="{2EEE4F03-F54B-44E6-8EC2-A817F51166CF}"/>
          </ac:spMkLst>
        </pc:spChg>
        <pc:spChg chg="mod">
          <ac:chgData name="Daniel B. Garrie" userId="eed46bf8-303e-4945-991f-6c9a445dd994" providerId="ADAL" clId="{54EDBF1C-2453-479B-8EA0-7C6AEE6FAC83}" dt="2021-04-13T22:17:12.823" v="337" actId="113"/>
          <ac:spMkLst>
            <pc:docMk/>
            <pc:sldMk cId="4179307806" sldId="284"/>
            <ac:spMk id="3" creationId="{4640E0F6-A462-488F-9842-1831A1275F8A}"/>
          </ac:spMkLst>
        </pc:spChg>
        <pc:spChg chg="mod">
          <ac:chgData name="Daniel B. Garrie" userId="eed46bf8-303e-4945-991f-6c9a445dd994" providerId="ADAL" clId="{54EDBF1C-2453-479B-8EA0-7C6AEE6FAC83}" dt="2021-04-13T22:15:06.367" v="302" actId="26606"/>
          <ac:spMkLst>
            <pc:docMk/>
            <pc:sldMk cId="4179307806" sldId="284"/>
            <ac:spMk id="4" creationId="{6585981E-E216-456D-A36C-B548D0637F1B}"/>
          </ac:spMkLst>
        </pc:spChg>
        <pc:spChg chg="mod">
          <ac:chgData name="Daniel B. Garrie" userId="eed46bf8-303e-4945-991f-6c9a445dd994" providerId="ADAL" clId="{54EDBF1C-2453-479B-8EA0-7C6AEE6FAC83}" dt="2021-04-13T22:15:06.367" v="302" actId="26606"/>
          <ac:spMkLst>
            <pc:docMk/>
            <pc:sldMk cId="4179307806" sldId="284"/>
            <ac:spMk id="5" creationId="{35C3C521-AF11-4C78-A7B9-DE71B9D75CA2}"/>
          </ac:spMkLst>
        </pc:spChg>
        <pc:spChg chg="add mod">
          <ac:chgData name="Daniel B. Garrie" userId="eed46bf8-303e-4945-991f-6c9a445dd994" providerId="ADAL" clId="{54EDBF1C-2453-479B-8EA0-7C6AEE6FAC83}" dt="2021-04-13T22:15:06.367" v="302" actId="26606"/>
          <ac:spMkLst>
            <pc:docMk/>
            <pc:sldMk cId="4179307806" sldId="284"/>
            <ac:spMk id="8" creationId="{11C016B0-439A-43CD-AFCB-0AB27CB472B0}"/>
          </ac:spMkLst>
        </pc:spChg>
        <pc:picChg chg="add mod ord">
          <ac:chgData name="Daniel B. Garrie" userId="eed46bf8-303e-4945-991f-6c9a445dd994" providerId="ADAL" clId="{54EDBF1C-2453-479B-8EA0-7C6AEE6FAC83}" dt="2021-04-13T22:15:06.367" v="302" actId="26606"/>
          <ac:picMkLst>
            <pc:docMk/>
            <pc:sldMk cId="4179307806" sldId="284"/>
            <ac:picMk id="7" creationId="{1FE0BAA6-0946-42A5-937F-EC86565EFAB9}"/>
          </ac:picMkLst>
        </pc:picChg>
        <pc:picChg chg="add">
          <ac:chgData name="Daniel B. Garrie" userId="eed46bf8-303e-4945-991f-6c9a445dd994" providerId="ADAL" clId="{54EDBF1C-2453-479B-8EA0-7C6AEE6FAC83}" dt="2021-04-13T22:15:06.367" v="302" actId="26606"/>
          <ac:picMkLst>
            <pc:docMk/>
            <pc:sldMk cId="4179307806" sldId="284"/>
            <ac:picMk id="13" creationId="{54DDEBDD-D8BD-41A6-8A0D-B00E3768B0F9}"/>
          </ac:picMkLst>
        </pc:picChg>
      </pc:sldChg>
      <pc:sldChg chg="addSp delSp modSp del mod setBg">
        <pc:chgData name="Daniel B. Garrie" userId="eed46bf8-303e-4945-991f-6c9a445dd994" providerId="ADAL" clId="{54EDBF1C-2453-479B-8EA0-7C6AEE6FAC83}" dt="2021-04-13T22:20:46.782" v="364" actId="47"/>
        <pc:sldMkLst>
          <pc:docMk/>
          <pc:sldMk cId="3756408199" sldId="286"/>
        </pc:sldMkLst>
        <pc:spChg chg="mod">
          <ac:chgData name="Daniel B. Garrie" userId="eed46bf8-303e-4945-991f-6c9a445dd994" providerId="ADAL" clId="{54EDBF1C-2453-479B-8EA0-7C6AEE6FAC83}" dt="2021-04-13T22:19:01.016" v="352" actId="26606"/>
          <ac:spMkLst>
            <pc:docMk/>
            <pc:sldMk cId="3756408199" sldId="286"/>
            <ac:spMk id="2" creationId="{87D5BF4D-7D7C-40AF-BE3B-7014B4F1F899}"/>
          </ac:spMkLst>
        </pc:spChg>
        <pc:spChg chg="del mod">
          <ac:chgData name="Daniel B. Garrie" userId="eed46bf8-303e-4945-991f-6c9a445dd994" providerId="ADAL" clId="{54EDBF1C-2453-479B-8EA0-7C6AEE6FAC83}" dt="2021-04-13T22:19:01.016" v="352" actId="26606"/>
          <ac:spMkLst>
            <pc:docMk/>
            <pc:sldMk cId="3756408199" sldId="286"/>
            <ac:spMk id="3" creationId="{D45A1BAF-F951-42D1-A42E-7C7D24CCA11B}"/>
          </ac:spMkLst>
        </pc:spChg>
        <pc:spChg chg="mod">
          <ac:chgData name="Daniel B. Garrie" userId="eed46bf8-303e-4945-991f-6c9a445dd994" providerId="ADAL" clId="{54EDBF1C-2453-479B-8EA0-7C6AEE6FAC83}" dt="2021-04-13T22:19:01.016" v="352" actId="26606"/>
          <ac:spMkLst>
            <pc:docMk/>
            <pc:sldMk cId="3756408199" sldId="286"/>
            <ac:spMk id="4" creationId="{5AA1ED05-3E36-4200-9625-CF848B9CCD74}"/>
          </ac:spMkLst>
        </pc:spChg>
        <pc:spChg chg="mod">
          <ac:chgData name="Daniel B. Garrie" userId="eed46bf8-303e-4945-991f-6c9a445dd994" providerId="ADAL" clId="{54EDBF1C-2453-479B-8EA0-7C6AEE6FAC83}" dt="2021-04-13T22:19:01.016" v="352" actId="26606"/>
          <ac:spMkLst>
            <pc:docMk/>
            <pc:sldMk cId="3756408199" sldId="286"/>
            <ac:spMk id="5" creationId="{78FFD8D4-83B2-4F31-872E-5695EC52C485}"/>
          </ac:spMkLst>
        </pc:spChg>
        <pc:graphicFrameChg chg="add">
          <ac:chgData name="Daniel B. Garrie" userId="eed46bf8-303e-4945-991f-6c9a445dd994" providerId="ADAL" clId="{54EDBF1C-2453-479B-8EA0-7C6AEE6FAC83}" dt="2021-04-13T22:19:01.016" v="352" actId="26606"/>
          <ac:graphicFrameMkLst>
            <pc:docMk/>
            <pc:sldMk cId="3756408199" sldId="286"/>
            <ac:graphicFrameMk id="7" creationId="{01F08C43-7E0E-4F66-A93A-1AE5DAB9A2D5}"/>
          </ac:graphicFrameMkLst>
        </pc:graphicFrameChg>
        <pc:picChg chg="add">
          <ac:chgData name="Daniel B. Garrie" userId="eed46bf8-303e-4945-991f-6c9a445dd994" providerId="ADAL" clId="{54EDBF1C-2453-479B-8EA0-7C6AEE6FAC83}" dt="2021-04-13T22:19:01.016" v="352" actId="26606"/>
          <ac:picMkLst>
            <pc:docMk/>
            <pc:sldMk cId="3756408199" sldId="286"/>
            <ac:picMk id="8" creationId="{85CFC0E5-BD16-44C1-B1EA-6E892BB8FB7D}"/>
          </ac:picMkLst>
        </pc:picChg>
        <pc:picChg chg="add">
          <ac:chgData name="Daniel B. Garrie" userId="eed46bf8-303e-4945-991f-6c9a445dd994" providerId="ADAL" clId="{54EDBF1C-2453-479B-8EA0-7C6AEE6FAC83}" dt="2021-04-13T22:19:01.016" v="352" actId="26606"/>
          <ac:picMkLst>
            <pc:docMk/>
            <pc:sldMk cId="3756408199" sldId="286"/>
            <ac:picMk id="12" creationId="{54DDEBDD-D8BD-41A6-8A0D-B00E3768B0F9}"/>
          </ac:picMkLst>
        </pc:picChg>
      </pc:sldChg>
      <pc:sldChg chg="addSp delSp modSp mod setBg setClrOvrMap">
        <pc:chgData name="Daniel B. Garrie" userId="eed46bf8-303e-4945-991f-6c9a445dd994" providerId="ADAL" clId="{54EDBF1C-2453-479B-8EA0-7C6AEE6FAC83}" dt="2021-04-13T22:24:56.536" v="381" actId="26606"/>
        <pc:sldMkLst>
          <pc:docMk/>
          <pc:sldMk cId="3322791600" sldId="287"/>
        </pc:sldMkLst>
        <pc:spChg chg="mod">
          <ac:chgData name="Daniel B. Garrie" userId="eed46bf8-303e-4945-991f-6c9a445dd994" providerId="ADAL" clId="{54EDBF1C-2453-479B-8EA0-7C6AEE6FAC83}" dt="2021-04-13T22:24:56.498" v="380" actId="26606"/>
          <ac:spMkLst>
            <pc:docMk/>
            <pc:sldMk cId="3322791600" sldId="287"/>
            <ac:spMk id="2" creationId="{8FAB7F2B-2BB2-4CBC-BDE0-5C821627987B}"/>
          </ac:spMkLst>
        </pc:spChg>
        <pc:spChg chg="add del mod">
          <ac:chgData name="Daniel B. Garrie" userId="eed46bf8-303e-4945-991f-6c9a445dd994" providerId="ADAL" clId="{54EDBF1C-2453-479B-8EA0-7C6AEE6FAC83}" dt="2021-04-13T22:19:16.315" v="355" actId="26606"/>
          <ac:spMkLst>
            <pc:docMk/>
            <pc:sldMk cId="3322791600" sldId="287"/>
            <ac:spMk id="3" creationId="{0C4BD964-D85C-485F-BD3B-8AA7184F8AA9}"/>
          </ac:spMkLst>
        </pc:spChg>
        <pc:spChg chg="mod">
          <ac:chgData name="Daniel B. Garrie" userId="eed46bf8-303e-4945-991f-6c9a445dd994" providerId="ADAL" clId="{54EDBF1C-2453-479B-8EA0-7C6AEE6FAC83}" dt="2021-04-13T22:24:56.498" v="380" actId="26606"/>
          <ac:spMkLst>
            <pc:docMk/>
            <pc:sldMk cId="3322791600" sldId="287"/>
            <ac:spMk id="4" creationId="{7983955F-EEBF-4DC9-987C-98CDDB2D492E}"/>
          </ac:spMkLst>
        </pc:spChg>
        <pc:spChg chg="mod">
          <ac:chgData name="Daniel B. Garrie" userId="eed46bf8-303e-4945-991f-6c9a445dd994" providerId="ADAL" clId="{54EDBF1C-2453-479B-8EA0-7C6AEE6FAC83}" dt="2021-04-13T22:24:56.498" v="380" actId="26606"/>
          <ac:spMkLst>
            <pc:docMk/>
            <pc:sldMk cId="3322791600" sldId="287"/>
            <ac:spMk id="5" creationId="{5EEBB54A-33FE-48F5-9BC7-C989A9C3BCA6}"/>
          </ac:spMkLst>
        </pc:spChg>
        <pc:spChg chg="add del">
          <ac:chgData name="Daniel B. Garrie" userId="eed46bf8-303e-4945-991f-6c9a445dd994" providerId="ADAL" clId="{54EDBF1C-2453-479B-8EA0-7C6AEE6FAC83}" dt="2021-04-13T22:19:16.262" v="354" actId="26606"/>
          <ac:spMkLst>
            <pc:docMk/>
            <pc:sldMk cId="3322791600" sldId="287"/>
            <ac:spMk id="11" creationId="{2E442304-DDBD-4F7B-8017-36BCC863FB40}"/>
          </ac:spMkLst>
        </pc:spChg>
        <pc:spChg chg="add del">
          <ac:chgData name="Daniel B. Garrie" userId="eed46bf8-303e-4945-991f-6c9a445dd994" providerId="ADAL" clId="{54EDBF1C-2453-479B-8EA0-7C6AEE6FAC83}" dt="2021-04-13T22:19:16.262" v="354" actId="26606"/>
          <ac:spMkLst>
            <pc:docMk/>
            <pc:sldMk cId="3322791600" sldId="287"/>
            <ac:spMk id="13" creationId="{5E107275-3853-46FD-A241-DE4355A42675}"/>
          </ac:spMkLst>
        </pc:spChg>
        <pc:spChg chg="add del">
          <ac:chgData name="Daniel B. Garrie" userId="eed46bf8-303e-4945-991f-6c9a445dd994" providerId="ADAL" clId="{54EDBF1C-2453-479B-8EA0-7C6AEE6FAC83}" dt="2021-04-13T22:24:56.498" v="380" actId="26606"/>
          <ac:spMkLst>
            <pc:docMk/>
            <pc:sldMk cId="3322791600" sldId="287"/>
            <ac:spMk id="21" creationId="{9228552E-C8B1-4A80-8448-0787CE0FC704}"/>
          </ac:spMkLst>
        </pc:spChg>
        <pc:graphicFrameChg chg="add del">
          <ac:chgData name="Daniel B. Garrie" userId="eed46bf8-303e-4945-991f-6c9a445dd994" providerId="ADAL" clId="{54EDBF1C-2453-479B-8EA0-7C6AEE6FAC83}" dt="2021-04-13T22:19:16.262" v="354" actId="26606"/>
          <ac:graphicFrameMkLst>
            <pc:docMk/>
            <pc:sldMk cId="3322791600" sldId="287"/>
            <ac:graphicFrameMk id="7" creationId="{C127292B-42B6-43BC-8037-D97BD2D1527F}"/>
          </ac:graphicFrameMkLst>
        </pc:graphicFrameChg>
        <pc:graphicFrameChg chg="add mod ord modGraphic">
          <ac:chgData name="Daniel B. Garrie" userId="eed46bf8-303e-4945-991f-6c9a445dd994" providerId="ADAL" clId="{54EDBF1C-2453-479B-8EA0-7C6AEE6FAC83}" dt="2021-04-13T22:24:56.536" v="381" actId="26606"/>
          <ac:graphicFrameMkLst>
            <pc:docMk/>
            <pc:sldMk cId="3322791600" sldId="287"/>
            <ac:graphicFrameMk id="15" creationId="{9C3F6E8D-6986-4784-A046-5BA7019689D6}"/>
          </ac:graphicFrameMkLst>
        </pc:graphicFrameChg>
        <pc:picChg chg="add del">
          <ac:chgData name="Daniel B. Garrie" userId="eed46bf8-303e-4945-991f-6c9a445dd994" providerId="ADAL" clId="{54EDBF1C-2453-479B-8EA0-7C6AEE6FAC83}" dt="2021-04-13T22:24:56.498" v="380" actId="26606"/>
          <ac:picMkLst>
            <pc:docMk/>
            <pc:sldMk cId="3322791600" sldId="287"/>
            <ac:picMk id="17" creationId="{F5E797B1-68B4-4A2A-B2B2-E475BCE09413}"/>
          </ac:picMkLst>
        </pc:picChg>
      </pc:sldChg>
      <pc:sldChg chg="modSp">
        <pc:chgData name="Daniel B. Garrie" userId="eed46bf8-303e-4945-991f-6c9a445dd994" providerId="ADAL" clId="{54EDBF1C-2453-479B-8EA0-7C6AEE6FAC83}" dt="2021-04-13T21:44:59.668" v="1"/>
        <pc:sldMkLst>
          <pc:docMk/>
          <pc:sldMk cId="4000904898" sldId="289"/>
        </pc:sldMkLst>
        <pc:spChg chg="mod">
          <ac:chgData name="Daniel B. Garrie" userId="eed46bf8-303e-4945-991f-6c9a445dd994" providerId="ADAL" clId="{54EDBF1C-2453-479B-8EA0-7C6AEE6FAC83}" dt="2021-04-13T21:44:59.668" v="1"/>
          <ac:spMkLst>
            <pc:docMk/>
            <pc:sldMk cId="4000904898" sldId="289"/>
            <ac:spMk id="2" creationId="{557B0328-5825-4B84-A5B2-D3679E1F2B5C}"/>
          </ac:spMkLst>
        </pc:spChg>
        <pc:spChg chg="mod">
          <ac:chgData name="Daniel B. Garrie" userId="eed46bf8-303e-4945-991f-6c9a445dd994" providerId="ADAL" clId="{54EDBF1C-2453-479B-8EA0-7C6AEE6FAC83}" dt="2021-04-13T21:44:59.668" v="1"/>
          <ac:spMkLst>
            <pc:docMk/>
            <pc:sldMk cId="4000904898" sldId="289"/>
            <ac:spMk id="3" creationId="{9FB9691C-B1B7-44AE-AC85-407CE5BEE1A8}"/>
          </ac:spMkLst>
        </pc:spChg>
        <pc:spChg chg="mod">
          <ac:chgData name="Daniel B. Garrie" userId="eed46bf8-303e-4945-991f-6c9a445dd994" providerId="ADAL" clId="{54EDBF1C-2453-479B-8EA0-7C6AEE6FAC83}" dt="2021-04-13T21:44:59.668" v="1"/>
          <ac:spMkLst>
            <pc:docMk/>
            <pc:sldMk cId="4000904898" sldId="289"/>
            <ac:spMk id="4" creationId="{83101E6A-91FB-431B-9A6F-4125035C61C4}"/>
          </ac:spMkLst>
        </pc:spChg>
        <pc:spChg chg="mod">
          <ac:chgData name="Daniel B. Garrie" userId="eed46bf8-303e-4945-991f-6c9a445dd994" providerId="ADAL" clId="{54EDBF1C-2453-479B-8EA0-7C6AEE6FAC83}" dt="2021-04-13T21:44:59.668" v="1"/>
          <ac:spMkLst>
            <pc:docMk/>
            <pc:sldMk cId="4000904898" sldId="289"/>
            <ac:spMk id="5" creationId="{71E87835-EBAB-40AB-92FC-77AE6AF152A1}"/>
          </ac:spMkLst>
        </pc:spChg>
      </pc:sldChg>
      <pc:sldChg chg="modSp">
        <pc:chgData name="Daniel B. Garrie" userId="eed46bf8-303e-4945-991f-6c9a445dd994" providerId="ADAL" clId="{54EDBF1C-2453-479B-8EA0-7C6AEE6FAC83}" dt="2021-04-13T21:44:59.668" v="1"/>
        <pc:sldMkLst>
          <pc:docMk/>
          <pc:sldMk cId="3337794574" sldId="290"/>
        </pc:sldMkLst>
        <pc:spChg chg="mod">
          <ac:chgData name="Daniel B. Garrie" userId="eed46bf8-303e-4945-991f-6c9a445dd994" providerId="ADAL" clId="{54EDBF1C-2453-479B-8EA0-7C6AEE6FAC83}" dt="2021-04-13T21:44:59.668" v="1"/>
          <ac:spMkLst>
            <pc:docMk/>
            <pc:sldMk cId="3337794574" sldId="290"/>
            <ac:spMk id="2" creationId="{876BBFEA-B98D-4F76-9EF9-55A1283853AD}"/>
          </ac:spMkLst>
        </pc:spChg>
        <pc:spChg chg="mod">
          <ac:chgData name="Daniel B. Garrie" userId="eed46bf8-303e-4945-991f-6c9a445dd994" providerId="ADAL" clId="{54EDBF1C-2453-479B-8EA0-7C6AEE6FAC83}" dt="2021-04-13T21:44:59.668" v="1"/>
          <ac:spMkLst>
            <pc:docMk/>
            <pc:sldMk cId="3337794574" sldId="290"/>
            <ac:spMk id="3" creationId="{DA61D37E-B525-478F-BA3A-62DCDA1CF707}"/>
          </ac:spMkLst>
        </pc:spChg>
        <pc:spChg chg="mod">
          <ac:chgData name="Daniel B. Garrie" userId="eed46bf8-303e-4945-991f-6c9a445dd994" providerId="ADAL" clId="{54EDBF1C-2453-479B-8EA0-7C6AEE6FAC83}" dt="2021-04-13T21:44:59.668" v="1"/>
          <ac:spMkLst>
            <pc:docMk/>
            <pc:sldMk cId="3337794574" sldId="290"/>
            <ac:spMk id="4" creationId="{DF4FFD44-C304-4F17-B1E7-ED61BA58728C}"/>
          </ac:spMkLst>
        </pc:spChg>
        <pc:spChg chg="mod">
          <ac:chgData name="Daniel B. Garrie" userId="eed46bf8-303e-4945-991f-6c9a445dd994" providerId="ADAL" clId="{54EDBF1C-2453-479B-8EA0-7C6AEE6FAC83}" dt="2021-04-13T21:44:59.668" v="1"/>
          <ac:spMkLst>
            <pc:docMk/>
            <pc:sldMk cId="3337794574" sldId="290"/>
            <ac:spMk id="5" creationId="{49E35D99-65F4-4013-B0D9-7BF37D17F975}"/>
          </ac:spMkLst>
        </pc:spChg>
      </pc:sldChg>
      <pc:sldChg chg="modSp">
        <pc:chgData name="Daniel B. Garrie" userId="eed46bf8-303e-4945-991f-6c9a445dd994" providerId="ADAL" clId="{54EDBF1C-2453-479B-8EA0-7C6AEE6FAC83}" dt="2021-04-13T21:44:59.668" v="1"/>
        <pc:sldMkLst>
          <pc:docMk/>
          <pc:sldMk cId="2766246470" sldId="291"/>
        </pc:sldMkLst>
        <pc:spChg chg="mod">
          <ac:chgData name="Daniel B. Garrie" userId="eed46bf8-303e-4945-991f-6c9a445dd994" providerId="ADAL" clId="{54EDBF1C-2453-479B-8EA0-7C6AEE6FAC83}" dt="2021-04-13T21:44:59.668" v="1"/>
          <ac:spMkLst>
            <pc:docMk/>
            <pc:sldMk cId="2766246470" sldId="291"/>
            <ac:spMk id="2" creationId="{CF892D47-B10B-427E-9B8A-4B73085AF3D4}"/>
          </ac:spMkLst>
        </pc:spChg>
        <pc:spChg chg="mod">
          <ac:chgData name="Daniel B. Garrie" userId="eed46bf8-303e-4945-991f-6c9a445dd994" providerId="ADAL" clId="{54EDBF1C-2453-479B-8EA0-7C6AEE6FAC83}" dt="2021-04-13T21:44:59.668" v="1"/>
          <ac:spMkLst>
            <pc:docMk/>
            <pc:sldMk cId="2766246470" sldId="291"/>
            <ac:spMk id="3" creationId="{3E7F8D2D-0C67-427D-99F4-B15C90932A41}"/>
          </ac:spMkLst>
        </pc:spChg>
        <pc:spChg chg="mod">
          <ac:chgData name="Daniel B. Garrie" userId="eed46bf8-303e-4945-991f-6c9a445dd994" providerId="ADAL" clId="{54EDBF1C-2453-479B-8EA0-7C6AEE6FAC83}" dt="2021-04-13T21:44:59.668" v="1"/>
          <ac:spMkLst>
            <pc:docMk/>
            <pc:sldMk cId="2766246470" sldId="291"/>
            <ac:spMk id="4" creationId="{159E68A4-055C-4849-BB8D-3DBB023DC68D}"/>
          </ac:spMkLst>
        </pc:spChg>
        <pc:spChg chg="mod">
          <ac:chgData name="Daniel B. Garrie" userId="eed46bf8-303e-4945-991f-6c9a445dd994" providerId="ADAL" clId="{54EDBF1C-2453-479B-8EA0-7C6AEE6FAC83}" dt="2021-04-13T21:44:59.668" v="1"/>
          <ac:spMkLst>
            <pc:docMk/>
            <pc:sldMk cId="2766246470" sldId="291"/>
            <ac:spMk id="5" creationId="{6C9E25B0-C30C-4DF8-B6F9-99FF04CFD46B}"/>
          </ac:spMkLst>
        </pc:spChg>
      </pc:sldChg>
      <pc:sldChg chg="modSp">
        <pc:chgData name="Daniel B. Garrie" userId="eed46bf8-303e-4945-991f-6c9a445dd994" providerId="ADAL" clId="{54EDBF1C-2453-479B-8EA0-7C6AEE6FAC83}" dt="2021-04-13T21:44:59.668" v="1"/>
        <pc:sldMkLst>
          <pc:docMk/>
          <pc:sldMk cId="2393722066" sldId="292"/>
        </pc:sldMkLst>
        <pc:spChg chg="mod">
          <ac:chgData name="Daniel B. Garrie" userId="eed46bf8-303e-4945-991f-6c9a445dd994" providerId="ADAL" clId="{54EDBF1C-2453-479B-8EA0-7C6AEE6FAC83}" dt="2021-04-13T21:44:59.668" v="1"/>
          <ac:spMkLst>
            <pc:docMk/>
            <pc:sldMk cId="2393722066" sldId="292"/>
            <ac:spMk id="2" creationId="{58BB7BFB-66DA-4CE9-8441-4A9872C06EAD}"/>
          </ac:spMkLst>
        </pc:spChg>
        <pc:spChg chg="mod">
          <ac:chgData name="Daniel B. Garrie" userId="eed46bf8-303e-4945-991f-6c9a445dd994" providerId="ADAL" clId="{54EDBF1C-2453-479B-8EA0-7C6AEE6FAC83}" dt="2021-04-13T21:44:59.668" v="1"/>
          <ac:spMkLst>
            <pc:docMk/>
            <pc:sldMk cId="2393722066" sldId="292"/>
            <ac:spMk id="3" creationId="{9D5B4623-70A3-4563-9DBC-379522ECD78D}"/>
          </ac:spMkLst>
        </pc:spChg>
        <pc:spChg chg="mod">
          <ac:chgData name="Daniel B. Garrie" userId="eed46bf8-303e-4945-991f-6c9a445dd994" providerId="ADAL" clId="{54EDBF1C-2453-479B-8EA0-7C6AEE6FAC83}" dt="2021-04-13T21:44:59.668" v="1"/>
          <ac:spMkLst>
            <pc:docMk/>
            <pc:sldMk cId="2393722066" sldId="292"/>
            <ac:spMk id="4" creationId="{8908377F-8360-4A16-ADCA-28B8EB90EAE8}"/>
          </ac:spMkLst>
        </pc:spChg>
        <pc:spChg chg="mod">
          <ac:chgData name="Daniel B. Garrie" userId="eed46bf8-303e-4945-991f-6c9a445dd994" providerId="ADAL" clId="{54EDBF1C-2453-479B-8EA0-7C6AEE6FAC83}" dt="2021-04-13T21:44:59.668" v="1"/>
          <ac:spMkLst>
            <pc:docMk/>
            <pc:sldMk cId="2393722066" sldId="292"/>
            <ac:spMk id="5" creationId="{AE585F19-9B9E-4FA2-A0AD-B5C560D78714}"/>
          </ac:spMkLst>
        </pc:spChg>
      </pc:sldChg>
      <pc:sldChg chg="modSp">
        <pc:chgData name="Daniel B. Garrie" userId="eed46bf8-303e-4945-991f-6c9a445dd994" providerId="ADAL" clId="{54EDBF1C-2453-479B-8EA0-7C6AEE6FAC83}" dt="2021-04-13T21:44:59.668" v="1"/>
        <pc:sldMkLst>
          <pc:docMk/>
          <pc:sldMk cId="1598506905" sldId="293"/>
        </pc:sldMkLst>
        <pc:spChg chg="mod">
          <ac:chgData name="Daniel B. Garrie" userId="eed46bf8-303e-4945-991f-6c9a445dd994" providerId="ADAL" clId="{54EDBF1C-2453-479B-8EA0-7C6AEE6FAC83}" dt="2021-04-13T21:44:59.668" v="1"/>
          <ac:spMkLst>
            <pc:docMk/>
            <pc:sldMk cId="1598506905" sldId="293"/>
            <ac:spMk id="2" creationId="{D94CF168-7472-4702-AABA-6891BC8BF8A5}"/>
          </ac:spMkLst>
        </pc:spChg>
        <pc:spChg chg="mod">
          <ac:chgData name="Daniel B. Garrie" userId="eed46bf8-303e-4945-991f-6c9a445dd994" providerId="ADAL" clId="{54EDBF1C-2453-479B-8EA0-7C6AEE6FAC83}" dt="2021-04-13T21:44:59.668" v="1"/>
          <ac:spMkLst>
            <pc:docMk/>
            <pc:sldMk cId="1598506905" sldId="293"/>
            <ac:spMk id="3" creationId="{D9CA1CB3-A1F9-4F9C-B2C8-C926E793925C}"/>
          </ac:spMkLst>
        </pc:spChg>
        <pc:spChg chg="mod">
          <ac:chgData name="Daniel B. Garrie" userId="eed46bf8-303e-4945-991f-6c9a445dd994" providerId="ADAL" clId="{54EDBF1C-2453-479B-8EA0-7C6AEE6FAC83}" dt="2021-04-13T21:44:59.668" v="1"/>
          <ac:spMkLst>
            <pc:docMk/>
            <pc:sldMk cId="1598506905" sldId="293"/>
            <ac:spMk id="4" creationId="{EABF5710-9086-49B9-A66F-AF989753FB24}"/>
          </ac:spMkLst>
        </pc:spChg>
        <pc:spChg chg="mod">
          <ac:chgData name="Daniel B. Garrie" userId="eed46bf8-303e-4945-991f-6c9a445dd994" providerId="ADAL" clId="{54EDBF1C-2453-479B-8EA0-7C6AEE6FAC83}" dt="2021-04-13T21:44:59.668" v="1"/>
          <ac:spMkLst>
            <pc:docMk/>
            <pc:sldMk cId="1598506905" sldId="293"/>
            <ac:spMk id="5" creationId="{CB040459-493D-4165-9EC8-8AAF8419EF5A}"/>
          </ac:spMkLst>
        </pc:spChg>
      </pc:sldChg>
      <pc:sldChg chg="addSp delSp modSp add mod setBg setClrOvrMap modNotesTx">
        <pc:chgData name="Daniel B. Garrie" userId="eed46bf8-303e-4945-991f-6c9a445dd994" providerId="ADAL" clId="{54EDBF1C-2453-479B-8EA0-7C6AEE6FAC83}" dt="2021-04-13T21:50:45.903" v="129" actId="20577"/>
        <pc:sldMkLst>
          <pc:docMk/>
          <pc:sldMk cId="4209638561" sldId="294"/>
        </pc:sldMkLst>
        <pc:spChg chg="mod">
          <ac:chgData name="Daniel B. Garrie" userId="eed46bf8-303e-4945-991f-6c9a445dd994" providerId="ADAL" clId="{54EDBF1C-2453-479B-8EA0-7C6AEE6FAC83}" dt="2021-04-13T21:50:25.785" v="72" actId="26606"/>
          <ac:spMkLst>
            <pc:docMk/>
            <pc:sldMk cId="4209638561" sldId="294"/>
            <ac:spMk id="2" creationId="{97D0E5A8-C796-4500-98D7-680DDD689592}"/>
          </ac:spMkLst>
        </pc:spChg>
        <pc:spChg chg="mod ord">
          <ac:chgData name="Daniel B. Garrie" userId="eed46bf8-303e-4945-991f-6c9a445dd994" providerId="ADAL" clId="{54EDBF1C-2453-479B-8EA0-7C6AEE6FAC83}" dt="2021-04-13T21:50:25.785" v="72" actId="26606"/>
          <ac:spMkLst>
            <pc:docMk/>
            <pc:sldMk cId="4209638561" sldId="294"/>
            <ac:spMk id="3" creationId="{B148DABE-219C-4614-9130-1491C73A016D}"/>
          </ac:spMkLst>
        </pc:spChg>
        <pc:spChg chg="mod">
          <ac:chgData name="Daniel B. Garrie" userId="eed46bf8-303e-4945-991f-6c9a445dd994" providerId="ADAL" clId="{54EDBF1C-2453-479B-8EA0-7C6AEE6FAC83}" dt="2021-04-13T21:50:25.785" v="72" actId="26606"/>
          <ac:spMkLst>
            <pc:docMk/>
            <pc:sldMk cId="4209638561" sldId="294"/>
            <ac:spMk id="4" creationId="{E6980C1B-6535-4C81-9006-9A273838D2E0}"/>
          </ac:spMkLst>
        </pc:spChg>
        <pc:spChg chg="mod ord">
          <ac:chgData name="Daniel B. Garrie" userId="eed46bf8-303e-4945-991f-6c9a445dd994" providerId="ADAL" clId="{54EDBF1C-2453-479B-8EA0-7C6AEE6FAC83}" dt="2021-04-13T21:50:25.785" v="72" actId="26606"/>
          <ac:spMkLst>
            <pc:docMk/>
            <pc:sldMk cId="4209638561" sldId="294"/>
            <ac:spMk id="5" creationId="{DF1C4381-96D0-4741-86B2-438C4F951506}"/>
          </ac:spMkLst>
        </pc:spChg>
        <pc:spChg chg="del">
          <ac:chgData name="Daniel B. Garrie" userId="eed46bf8-303e-4945-991f-6c9a445dd994" providerId="ADAL" clId="{54EDBF1C-2453-479B-8EA0-7C6AEE6FAC83}" dt="2021-04-13T21:49:33.212" v="37" actId="478"/>
          <ac:spMkLst>
            <pc:docMk/>
            <pc:sldMk cId="4209638561" sldId="294"/>
            <ac:spMk id="8" creationId="{0CF24700-D9BA-4E67-92B4-A950CFD659E0}"/>
          </ac:spMkLst>
        </pc:spChg>
        <pc:spChg chg="add del mod">
          <ac:chgData name="Daniel B. Garrie" userId="eed46bf8-303e-4945-991f-6c9a445dd994" providerId="ADAL" clId="{54EDBF1C-2453-479B-8EA0-7C6AEE6FAC83}" dt="2021-04-13T21:50:07.770" v="65" actId="478"/>
          <ac:spMkLst>
            <pc:docMk/>
            <pc:sldMk cId="4209638561" sldId="294"/>
            <ac:spMk id="10" creationId="{F14218E4-A85D-42AB-BBDC-FE62F5FC7F4C}"/>
          </ac:spMkLst>
        </pc:spChg>
        <pc:spChg chg="add del">
          <ac:chgData name="Daniel B. Garrie" userId="eed46bf8-303e-4945-991f-6c9a445dd994" providerId="ADAL" clId="{54EDBF1C-2453-479B-8EA0-7C6AEE6FAC83}" dt="2021-04-13T21:50:25.785" v="72" actId="26606"/>
          <ac:spMkLst>
            <pc:docMk/>
            <pc:sldMk cId="4209638561" sldId="294"/>
            <ac:spMk id="30" creationId="{5E39A796-BE83-48B1-B33F-35C4A32AAB57}"/>
          </ac:spMkLst>
        </pc:spChg>
        <pc:spChg chg="add del">
          <ac:chgData name="Daniel B. Garrie" userId="eed46bf8-303e-4945-991f-6c9a445dd994" providerId="ADAL" clId="{54EDBF1C-2453-479B-8EA0-7C6AEE6FAC83}" dt="2021-04-13T21:50:25.785" v="72" actId="26606"/>
          <ac:spMkLst>
            <pc:docMk/>
            <pc:sldMk cId="4209638561" sldId="294"/>
            <ac:spMk id="31" creationId="{72F84B47-E267-4194-8194-831DB7B5547F}"/>
          </ac:spMkLst>
        </pc:spChg>
        <pc:spChg chg="add del">
          <ac:chgData name="Daniel B. Garrie" userId="eed46bf8-303e-4945-991f-6c9a445dd994" providerId="ADAL" clId="{54EDBF1C-2453-479B-8EA0-7C6AEE6FAC83}" dt="2021-04-13T21:50:19.900" v="67" actId="26606"/>
          <ac:spMkLst>
            <pc:docMk/>
            <pc:sldMk cId="4209638561" sldId="294"/>
            <ac:spMk id="36" creationId="{5C8908E2-EE49-44D2-9428-A28D2312A8D5}"/>
          </ac:spMkLst>
        </pc:spChg>
        <pc:spChg chg="add">
          <ac:chgData name="Daniel B. Garrie" userId="eed46bf8-303e-4945-991f-6c9a445dd994" providerId="ADAL" clId="{54EDBF1C-2453-479B-8EA0-7C6AEE6FAC83}" dt="2021-04-13T21:50:25.785" v="72" actId="26606"/>
          <ac:spMkLst>
            <pc:docMk/>
            <pc:sldMk cId="4209638561" sldId="294"/>
            <ac:spMk id="40" creationId="{CD9FE4EF-C4D8-49A0-B2FF-81D8DB7D8A24}"/>
          </ac:spMkLst>
        </pc:spChg>
        <pc:spChg chg="add del">
          <ac:chgData name="Daniel B. Garrie" userId="eed46bf8-303e-4945-991f-6c9a445dd994" providerId="ADAL" clId="{54EDBF1C-2453-479B-8EA0-7C6AEE6FAC83}" dt="2021-04-13T21:50:19.900" v="67" actId="26606"/>
          <ac:spMkLst>
            <pc:docMk/>
            <pc:sldMk cId="4209638561" sldId="294"/>
            <ac:spMk id="42" creationId="{D06891CE-5B9C-4B9E-AA78-3A5E25434F86}"/>
          </ac:spMkLst>
        </pc:spChg>
        <pc:spChg chg="add del">
          <ac:chgData name="Daniel B. Garrie" userId="eed46bf8-303e-4945-991f-6c9a445dd994" providerId="ADAL" clId="{54EDBF1C-2453-479B-8EA0-7C6AEE6FAC83}" dt="2021-04-13T21:50:19.900" v="67" actId="26606"/>
          <ac:spMkLst>
            <pc:docMk/>
            <pc:sldMk cId="4209638561" sldId="294"/>
            <ac:spMk id="44" creationId="{ED888B23-07FA-482A-96DF-47E31AF1A603}"/>
          </ac:spMkLst>
        </pc:spChg>
        <pc:spChg chg="add">
          <ac:chgData name="Daniel B. Garrie" userId="eed46bf8-303e-4945-991f-6c9a445dd994" providerId="ADAL" clId="{54EDBF1C-2453-479B-8EA0-7C6AEE6FAC83}" dt="2021-04-13T21:50:25.785" v="72" actId="26606"/>
          <ac:spMkLst>
            <pc:docMk/>
            <pc:sldMk cId="4209638561" sldId="294"/>
            <ac:spMk id="46" creationId="{38FAA1A1-D861-433F-88FA-1E9D6FD31D11}"/>
          </ac:spMkLst>
        </pc:spChg>
        <pc:spChg chg="add">
          <ac:chgData name="Daniel B. Garrie" userId="eed46bf8-303e-4945-991f-6c9a445dd994" providerId="ADAL" clId="{54EDBF1C-2453-479B-8EA0-7C6AEE6FAC83}" dt="2021-04-13T21:50:25.785" v="72" actId="26606"/>
          <ac:spMkLst>
            <pc:docMk/>
            <pc:sldMk cId="4209638561" sldId="294"/>
            <ac:spMk id="48" creationId="{8D71EDA1-87BF-4D5D-AB79-F346FD19278A}"/>
          </ac:spMkLst>
        </pc:spChg>
        <pc:spChg chg="add del">
          <ac:chgData name="Daniel B. Garrie" userId="eed46bf8-303e-4945-991f-6c9a445dd994" providerId="ADAL" clId="{54EDBF1C-2453-479B-8EA0-7C6AEE6FAC83}" dt="2021-04-13T21:50:21.991" v="69" actId="26606"/>
          <ac:spMkLst>
            <pc:docMk/>
            <pc:sldMk cId="4209638561" sldId="294"/>
            <ac:spMk id="52" creationId="{44D65982-4F00-4330-8DAA-DE6A9E4D6D23}"/>
          </ac:spMkLst>
        </pc:spChg>
        <pc:spChg chg="add del">
          <ac:chgData name="Daniel B. Garrie" userId="eed46bf8-303e-4945-991f-6c9a445dd994" providerId="ADAL" clId="{54EDBF1C-2453-479B-8EA0-7C6AEE6FAC83}" dt="2021-04-13T21:50:21.991" v="69" actId="26606"/>
          <ac:spMkLst>
            <pc:docMk/>
            <pc:sldMk cId="4209638561" sldId="294"/>
            <ac:spMk id="53" creationId="{009115B9-5BFD-478D-9C87-29ADB3AF1721}"/>
          </ac:spMkLst>
        </pc:spChg>
        <pc:spChg chg="add del">
          <ac:chgData name="Daniel B. Garrie" userId="eed46bf8-303e-4945-991f-6c9a445dd994" providerId="ADAL" clId="{54EDBF1C-2453-479B-8EA0-7C6AEE6FAC83}" dt="2021-04-13T21:50:25.739" v="71" actId="26606"/>
          <ac:spMkLst>
            <pc:docMk/>
            <pc:sldMk cId="4209638561" sldId="294"/>
            <ac:spMk id="58" creationId="{DFF2AC85-FAA0-4844-813F-83C04D7382E2}"/>
          </ac:spMkLst>
        </pc:spChg>
        <pc:spChg chg="add del">
          <ac:chgData name="Daniel B. Garrie" userId="eed46bf8-303e-4945-991f-6c9a445dd994" providerId="ADAL" clId="{54EDBF1C-2453-479B-8EA0-7C6AEE6FAC83}" dt="2021-04-13T21:50:25.739" v="71" actId="26606"/>
          <ac:spMkLst>
            <pc:docMk/>
            <pc:sldMk cId="4209638561" sldId="294"/>
            <ac:spMk id="59" creationId="{89CC0F1E-BAA2-47B1-8F83-7ECB9FD9E009}"/>
          </ac:spMkLst>
        </pc:spChg>
        <pc:spChg chg="add">
          <ac:chgData name="Daniel B. Garrie" userId="eed46bf8-303e-4945-991f-6c9a445dd994" providerId="ADAL" clId="{54EDBF1C-2453-479B-8EA0-7C6AEE6FAC83}" dt="2021-04-13T21:50:25.785" v="72" actId="26606"/>
          <ac:spMkLst>
            <pc:docMk/>
            <pc:sldMk cId="4209638561" sldId="294"/>
            <ac:spMk id="61" creationId="{09588DA8-065E-4F6F-8EFD-43104AB2E0CF}"/>
          </ac:spMkLst>
        </pc:spChg>
        <pc:spChg chg="add">
          <ac:chgData name="Daniel B. Garrie" userId="eed46bf8-303e-4945-991f-6c9a445dd994" providerId="ADAL" clId="{54EDBF1C-2453-479B-8EA0-7C6AEE6FAC83}" dt="2021-04-13T21:50:25.785" v="72" actId="26606"/>
          <ac:spMkLst>
            <pc:docMk/>
            <pc:sldMk cId="4209638561" sldId="294"/>
            <ac:spMk id="62" creationId="{C4285719-470E-454C-AF62-8323075F1F5B}"/>
          </ac:spMkLst>
        </pc:spChg>
        <pc:spChg chg="add">
          <ac:chgData name="Daniel B. Garrie" userId="eed46bf8-303e-4945-991f-6c9a445dd994" providerId="ADAL" clId="{54EDBF1C-2453-479B-8EA0-7C6AEE6FAC83}" dt="2021-04-13T21:50:25.785" v="72" actId="26606"/>
          <ac:spMkLst>
            <pc:docMk/>
            <pc:sldMk cId="4209638561" sldId="294"/>
            <ac:spMk id="63" creationId="{4300840D-0A0B-4512-BACA-B439D5B9C57C}"/>
          </ac:spMkLst>
        </pc:spChg>
        <pc:spChg chg="add">
          <ac:chgData name="Daniel B. Garrie" userId="eed46bf8-303e-4945-991f-6c9a445dd994" providerId="ADAL" clId="{54EDBF1C-2453-479B-8EA0-7C6AEE6FAC83}" dt="2021-04-13T21:50:25.785" v="72" actId="26606"/>
          <ac:spMkLst>
            <pc:docMk/>
            <pc:sldMk cId="4209638561" sldId="294"/>
            <ac:spMk id="64" creationId="{D2B78728-A580-49A7-84F9-6EF6F583ADE0}"/>
          </ac:spMkLst>
        </pc:spChg>
        <pc:grpChg chg="add del">
          <ac:chgData name="Daniel B. Garrie" userId="eed46bf8-303e-4945-991f-6c9a445dd994" providerId="ADAL" clId="{54EDBF1C-2453-479B-8EA0-7C6AEE6FAC83}" dt="2021-04-13T21:50:19.900" v="67" actId="26606"/>
          <ac:grpSpMkLst>
            <pc:docMk/>
            <pc:sldMk cId="4209638561" sldId="294"/>
            <ac:grpSpMk id="38" creationId="{A23D792D-D9F2-4EB4-ADE2-65A518DA6489}"/>
          </ac:grpSpMkLst>
        </pc:grpChg>
        <pc:grpChg chg="add del">
          <ac:chgData name="Daniel B. Garrie" userId="eed46bf8-303e-4945-991f-6c9a445dd994" providerId="ADAL" clId="{54EDBF1C-2453-479B-8EA0-7C6AEE6FAC83}" dt="2021-04-13T21:50:21.991" v="69" actId="26606"/>
          <ac:grpSpMkLst>
            <pc:docMk/>
            <pc:sldMk cId="4209638561" sldId="294"/>
            <ac:grpSpMk id="54" creationId="{8D57F946-2E03-4DE1-91F8-25BEDC663563}"/>
          </ac:grpSpMkLst>
        </pc:grpChg>
        <pc:grpChg chg="add del">
          <ac:chgData name="Daniel B. Garrie" userId="eed46bf8-303e-4945-991f-6c9a445dd994" providerId="ADAL" clId="{54EDBF1C-2453-479B-8EA0-7C6AEE6FAC83}" dt="2021-04-13T21:50:21.991" v="69" actId="26606"/>
          <ac:grpSpMkLst>
            <pc:docMk/>
            <pc:sldMk cId="4209638561" sldId="294"/>
            <ac:grpSpMk id="56" creationId="{43F5E015-E085-4624-B431-B42414448684}"/>
          </ac:grpSpMkLst>
        </pc:grpChg>
        <pc:picChg chg="del">
          <ac:chgData name="Daniel B. Garrie" userId="eed46bf8-303e-4945-991f-6c9a445dd994" providerId="ADAL" clId="{54EDBF1C-2453-479B-8EA0-7C6AEE6FAC83}" dt="2021-04-13T21:49:33.212" v="37" actId="478"/>
          <ac:picMkLst>
            <pc:docMk/>
            <pc:sldMk cId="4209638561" sldId="294"/>
            <ac:picMk id="7" creationId="{19DB1324-7049-4730-83A5-DDABE5961C00}"/>
          </ac:picMkLst>
        </pc:picChg>
        <pc:picChg chg="add del mod">
          <ac:chgData name="Daniel B. Garrie" userId="eed46bf8-303e-4945-991f-6c9a445dd994" providerId="ADAL" clId="{54EDBF1C-2453-479B-8EA0-7C6AEE6FAC83}" dt="2021-04-13T21:50:07.770" v="65" actId="478"/>
          <ac:picMkLst>
            <pc:docMk/>
            <pc:sldMk cId="4209638561" sldId="294"/>
            <ac:picMk id="9" creationId="{6D8FEBA4-A822-4E1A-BDF5-371888732EF4}"/>
          </ac:picMkLst>
        </pc:picChg>
      </pc:sldChg>
      <pc:sldChg chg="addSp delSp modSp add mod setBg">
        <pc:chgData name="Daniel B. Garrie" userId="eed46bf8-303e-4945-991f-6c9a445dd994" providerId="ADAL" clId="{54EDBF1C-2453-479B-8EA0-7C6AEE6FAC83}" dt="2021-04-13T22:06:55.051" v="230" actId="122"/>
        <pc:sldMkLst>
          <pc:docMk/>
          <pc:sldMk cId="1135817101" sldId="295"/>
        </pc:sldMkLst>
        <pc:spChg chg="mod">
          <ac:chgData name="Daniel B. Garrie" userId="eed46bf8-303e-4945-991f-6c9a445dd994" providerId="ADAL" clId="{54EDBF1C-2453-479B-8EA0-7C6AEE6FAC83}" dt="2021-04-13T22:04:55.486" v="206" actId="26606"/>
          <ac:spMkLst>
            <pc:docMk/>
            <pc:sldMk cId="1135817101" sldId="295"/>
            <ac:spMk id="2" creationId="{67DDA73A-10A7-4D8B-BEC5-BEC46EACF3E2}"/>
          </ac:spMkLst>
        </pc:spChg>
        <pc:spChg chg="mod">
          <ac:chgData name="Daniel B. Garrie" userId="eed46bf8-303e-4945-991f-6c9a445dd994" providerId="ADAL" clId="{54EDBF1C-2453-479B-8EA0-7C6AEE6FAC83}" dt="2021-04-13T22:06:55.051" v="230" actId="122"/>
          <ac:spMkLst>
            <pc:docMk/>
            <pc:sldMk cId="1135817101" sldId="295"/>
            <ac:spMk id="3" creationId="{25522065-C792-45F4-8305-68E83951065F}"/>
          </ac:spMkLst>
        </pc:spChg>
        <pc:spChg chg="mod">
          <ac:chgData name="Daniel B. Garrie" userId="eed46bf8-303e-4945-991f-6c9a445dd994" providerId="ADAL" clId="{54EDBF1C-2453-479B-8EA0-7C6AEE6FAC83}" dt="2021-04-13T22:04:55.486" v="206" actId="26606"/>
          <ac:spMkLst>
            <pc:docMk/>
            <pc:sldMk cId="1135817101" sldId="295"/>
            <ac:spMk id="4" creationId="{21D46A48-F646-4138-A5CD-FE680E1A63D2}"/>
          </ac:spMkLst>
        </pc:spChg>
        <pc:spChg chg="mod">
          <ac:chgData name="Daniel B. Garrie" userId="eed46bf8-303e-4945-991f-6c9a445dd994" providerId="ADAL" clId="{54EDBF1C-2453-479B-8EA0-7C6AEE6FAC83}" dt="2021-04-13T22:04:55.486" v="206" actId="26606"/>
          <ac:spMkLst>
            <pc:docMk/>
            <pc:sldMk cId="1135817101" sldId="295"/>
            <ac:spMk id="5" creationId="{61B887F7-09DA-4B90-ABC8-9C3085A3118F}"/>
          </ac:spMkLst>
        </pc:spChg>
        <pc:spChg chg="add mod">
          <ac:chgData name="Daniel B. Garrie" userId="eed46bf8-303e-4945-991f-6c9a445dd994" providerId="ADAL" clId="{54EDBF1C-2453-479B-8EA0-7C6AEE6FAC83}" dt="2021-04-13T22:04:55.486" v="206" actId="26606"/>
          <ac:spMkLst>
            <pc:docMk/>
            <pc:sldMk cId="1135817101" sldId="295"/>
            <ac:spMk id="8" creationId="{38F0D02A-797C-44A1-B840-73B5CD603403}"/>
          </ac:spMkLst>
        </pc:spChg>
        <pc:spChg chg="add del">
          <ac:chgData name="Daniel B. Garrie" userId="eed46bf8-303e-4945-991f-6c9a445dd994" providerId="ADAL" clId="{54EDBF1C-2453-479B-8EA0-7C6AEE6FAC83}" dt="2021-04-13T22:04:55.386" v="205" actId="26606"/>
          <ac:spMkLst>
            <pc:docMk/>
            <pc:sldMk cId="1135817101" sldId="295"/>
            <ac:spMk id="13" creationId="{46F7435D-E3DB-47B1-BA61-B00ACC83A9DE}"/>
          </ac:spMkLst>
        </pc:spChg>
        <pc:spChg chg="add del">
          <ac:chgData name="Daniel B. Garrie" userId="eed46bf8-303e-4945-991f-6c9a445dd994" providerId="ADAL" clId="{54EDBF1C-2453-479B-8EA0-7C6AEE6FAC83}" dt="2021-04-13T22:04:55.386" v="205" actId="26606"/>
          <ac:spMkLst>
            <pc:docMk/>
            <pc:sldMk cId="1135817101" sldId="295"/>
            <ac:spMk id="15" creationId="{F263A0B5-F8C4-4116-809F-78A768EA79A6}"/>
          </ac:spMkLst>
        </pc:spChg>
        <pc:picChg chg="add mod ord">
          <ac:chgData name="Daniel B. Garrie" userId="eed46bf8-303e-4945-991f-6c9a445dd994" providerId="ADAL" clId="{54EDBF1C-2453-479B-8EA0-7C6AEE6FAC83}" dt="2021-04-13T22:04:55.486" v="206" actId="26606"/>
          <ac:picMkLst>
            <pc:docMk/>
            <pc:sldMk cId="1135817101" sldId="295"/>
            <ac:picMk id="7" creationId="{DC4C9F07-009B-48A4-B8E6-DE8BD4C723C1}"/>
          </ac:picMkLst>
        </pc:picChg>
        <pc:picChg chg="add">
          <ac:chgData name="Daniel B. Garrie" userId="eed46bf8-303e-4945-991f-6c9a445dd994" providerId="ADAL" clId="{54EDBF1C-2453-479B-8EA0-7C6AEE6FAC83}" dt="2021-04-13T22:04:55.486" v="206" actId="26606"/>
          <ac:picMkLst>
            <pc:docMk/>
            <pc:sldMk cId="1135817101" sldId="295"/>
            <ac:picMk id="17" creationId="{54DDEBDD-D8BD-41A6-8A0D-B00E3768B0F9}"/>
          </ac:picMkLst>
        </pc:picChg>
      </pc:sldChg>
      <pc:sldChg chg="addSp modSp add mod setBg">
        <pc:chgData name="Daniel B. Garrie" userId="eed46bf8-303e-4945-991f-6c9a445dd994" providerId="ADAL" clId="{54EDBF1C-2453-479B-8EA0-7C6AEE6FAC83}" dt="2021-04-13T22:10:10.377" v="268" actId="122"/>
        <pc:sldMkLst>
          <pc:docMk/>
          <pc:sldMk cId="4113777846" sldId="296"/>
        </pc:sldMkLst>
        <pc:spChg chg="mod">
          <ac:chgData name="Daniel B. Garrie" userId="eed46bf8-303e-4945-991f-6c9a445dd994" providerId="ADAL" clId="{54EDBF1C-2453-479B-8EA0-7C6AEE6FAC83}" dt="2021-04-13T22:09:30.438" v="255" actId="26606"/>
          <ac:spMkLst>
            <pc:docMk/>
            <pc:sldMk cId="4113777846" sldId="296"/>
            <ac:spMk id="2" creationId="{2AAB8611-B815-4877-8412-8E0A50727E3D}"/>
          </ac:spMkLst>
        </pc:spChg>
        <pc:spChg chg="mod">
          <ac:chgData name="Daniel B. Garrie" userId="eed46bf8-303e-4945-991f-6c9a445dd994" providerId="ADAL" clId="{54EDBF1C-2453-479B-8EA0-7C6AEE6FAC83}" dt="2021-04-13T22:10:10.377" v="268" actId="122"/>
          <ac:spMkLst>
            <pc:docMk/>
            <pc:sldMk cId="4113777846" sldId="296"/>
            <ac:spMk id="3" creationId="{6DCC48D9-7940-40A8-BB40-0CFBC1ABA2C6}"/>
          </ac:spMkLst>
        </pc:spChg>
        <pc:spChg chg="mod">
          <ac:chgData name="Daniel B. Garrie" userId="eed46bf8-303e-4945-991f-6c9a445dd994" providerId="ADAL" clId="{54EDBF1C-2453-479B-8EA0-7C6AEE6FAC83}" dt="2021-04-13T22:09:30.438" v="255" actId="26606"/>
          <ac:spMkLst>
            <pc:docMk/>
            <pc:sldMk cId="4113777846" sldId="296"/>
            <ac:spMk id="4" creationId="{7BC079BB-3DE6-47F3-998A-EA483492CD24}"/>
          </ac:spMkLst>
        </pc:spChg>
        <pc:spChg chg="mod">
          <ac:chgData name="Daniel B. Garrie" userId="eed46bf8-303e-4945-991f-6c9a445dd994" providerId="ADAL" clId="{54EDBF1C-2453-479B-8EA0-7C6AEE6FAC83}" dt="2021-04-13T22:09:30.438" v="255" actId="26606"/>
          <ac:spMkLst>
            <pc:docMk/>
            <pc:sldMk cId="4113777846" sldId="296"/>
            <ac:spMk id="5" creationId="{0629BA15-AEB5-40C8-84B2-638C851C0653}"/>
          </ac:spMkLst>
        </pc:spChg>
        <pc:spChg chg="add mod">
          <ac:chgData name="Daniel B. Garrie" userId="eed46bf8-303e-4945-991f-6c9a445dd994" providerId="ADAL" clId="{54EDBF1C-2453-479B-8EA0-7C6AEE6FAC83}" dt="2021-04-13T22:09:30.438" v="255" actId="26606"/>
          <ac:spMkLst>
            <pc:docMk/>
            <pc:sldMk cId="4113777846" sldId="296"/>
            <ac:spMk id="8" creationId="{ADA5424F-0E91-4D60-9534-F807E46501E3}"/>
          </ac:spMkLst>
        </pc:spChg>
        <pc:picChg chg="add mod ord">
          <ac:chgData name="Daniel B. Garrie" userId="eed46bf8-303e-4945-991f-6c9a445dd994" providerId="ADAL" clId="{54EDBF1C-2453-479B-8EA0-7C6AEE6FAC83}" dt="2021-04-13T22:09:30.438" v="255" actId="26606"/>
          <ac:picMkLst>
            <pc:docMk/>
            <pc:sldMk cId="4113777846" sldId="296"/>
            <ac:picMk id="7" creationId="{2D589C13-774E-4FC2-9555-1AA2D963727B}"/>
          </ac:picMkLst>
        </pc:picChg>
        <pc:picChg chg="add">
          <ac:chgData name="Daniel B. Garrie" userId="eed46bf8-303e-4945-991f-6c9a445dd994" providerId="ADAL" clId="{54EDBF1C-2453-479B-8EA0-7C6AEE6FAC83}" dt="2021-04-13T22:09:30.438" v="255" actId="26606"/>
          <ac:picMkLst>
            <pc:docMk/>
            <pc:sldMk cId="4113777846" sldId="296"/>
            <ac:picMk id="13" creationId="{54DDEBDD-D8BD-41A6-8A0D-B00E3768B0F9}"/>
          </ac:picMkLst>
        </pc:picChg>
      </pc:sldChg>
      <pc:sldChg chg="addSp delSp modSp add mod">
        <pc:chgData name="Daniel B. Garrie" userId="eed46bf8-303e-4945-991f-6c9a445dd994" providerId="ADAL" clId="{54EDBF1C-2453-479B-8EA0-7C6AEE6FAC83}" dt="2021-04-13T22:23:14.760" v="372" actId="26606"/>
        <pc:sldMkLst>
          <pc:docMk/>
          <pc:sldMk cId="748723624" sldId="297"/>
        </pc:sldMkLst>
        <pc:graphicFrameChg chg="mod modGraphic">
          <ac:chgData name="Daniel B. Garrie" userId="eed46bf8-303e-4945-991f-6c9a445dd994" providerId="ADAL" clId="{54EDBF1C-2453-479B-8EA0-7C6AEE6FAC83}" dt="2021-04-13T22:23:14.760" v="372" actId="26606"/>
          <ac:graphicFrameMkLst>
            <pc:docMk/>
            <pc:sldMk cId="748723624" sldId="297"/>
            <ac:graphicFrameMk id="7" creationId="{FD4DBCFE-A79C-4B20-8E52-0752DFECC776}"/>
          </ac:graphicFrameMkLst>
        </pc:graphicFrameChg>
        <pc:picChg chg="add mod ord">
          <ac:chgData name="Daniel B. Garrie" userId="eed46bf8-303e-4945-991f-6c9a445dd994" providerId="ADAL" clId="{54EDBF1C-2453-479B-8EA0-7C6AEE6FAC83}" dt="2021-04-13T22:23:14.760" v="372" actId="26606"/>
          <ac:picMkLst>
            <pc:docMk/>
            <pc:sldMk cId="748723624" sldId="297"/>
            <ac:picMk id="6" creationId="{CCA5EBB2-5477-4250-B28A-C8B553450460}"/>
          </ac:picMkLst>
        </pc:picChg>
        <pc:picChg chg="del">
          <ac:chgData name="Daniel B. Garrie" userId="eed46bf8-303e-4945-991f-6c9a445dd994" providerId="ADAL" clId="{54EDBF1C-2453-479B-8EA0-7C6AEE6FAC83}" dt="2021-04-13T22:23:06.826" v="371" actId="478"/>
          <ac:picMkLst>
            <pc:docMk/>
            <pc:sldMk cId="748723624" sldId="297"/>
            <ac:picMk id="8" creationId="{7DC69C14-B06D-45EF-B178-9C7DF5E7F5C9}"/>
          </ac:picMkLst>
        </pc:picChg>
        <pc:picChg chg="del">
          <ac:chgData name="Daniel B. Garrie" userId="eed46bf8-303e-4945-991f-6c9a445dd994" providerId="ADAL" clId="{54EDBF1C-2453-479B-8EA0-7C6AEE6FAC83}" dt="2021-04-13T22:23:14.760" v="372" actId="26606"/>
          <ac:picMkLst>
            <pc:docMk/>
            <pc:sldMk cId="748723624" sldId="297"/>
            <ac:picMk id="12" creationId="{54DDEBDD-D8BD-41A6-8A0D-B00E3768B0F9}"/>
          </ac:picMkLst>
        </pc:picChg>
        <pc:picChg chg="add">
          <ac:chgData name="Daniel B. Garrie" userId="eed46bf8-303e-4945-991f-6c9a445dd994" providerId="ADAL" clId="{54EDBF1C-2453-479B-8EA0-7C6AEE6FAC83}" dt="2021-04-13T22:23:14.760" v="372" actId="26606"/>
          <ac:picMkLst>
            <pc:docMk/>
            <pc:sldMk cId="748723624" sldId="297"/>
            <ac:picMk id="17" creationId="{54DDEBDD-D8BD-41A6-8A0D-B00E3768B0F9}"/>
          </ac:picMkLst>
        </pc:picChg>
      </pc:sldChg>
      <pc:sldChg chg="addSp delSp modSp add mod">
        <pc:chgData name="Daniel B. Garrie" userId="eed46bf8-303e-4945-991f-6c9a445dd994" providerId="ADAL" clId="{54EDBF1C-2453-479B-8EA0-7C6AEE6FAC83}" dt="2021-04-13T22:24:12.006" v="377" actId="26606"/>
        <pc:sldMkLst>
          <pc:docMk/>
          <pc:sldMk cId="1519548255" sldId="298"/>
        </pc:sldMkLst>
        <pc:spChg chg="add mod">
          <ac:chgData name="Daniel B. Garrie" userId="eed46bf8-303e-4945-991f-6c9a445dd994" providerId="ADAL" clId="{54EDBF1C-2453-479B-8EA0-7C6AEE6FAC83}" dt="2021-04-13T22:24:12.006" v="377" actId="26606"/>
          <ac:spMkLst>
            <pc:docMk/>
            <pc:sldMk cId="1519548255" sldId="298"/>
            <ac:spMk id="9" creationId="{4DBCF4FF-2145-4755-8F42-E59AACC958FA}"/>
          </ac:spMkLst>
        </pc:spChg>
        <pc:graphicFrameChg chg="mod modGraphic">
          <ac:chgData name="Daniel B. Garrie" userId="eed46bf8-303e-4945-991f-6c9a445dd994" providerId="ADAL" clId="{54EDBF1C-2453-479B-8EA0-7C6AEE6FAC83}" dt="2021-04-13T22:24:12.006" v="377" actId="26606"/>
          <ac:graphicFrameMkLst>
            <pc:docMk/>
            <pc:sldMk cId="1519548255" sldId="298"/>
            <ac:graphicFrameMk id="7" creationId="{01F08C43-7E0E-4F66-A93A-1AE5DAB9A2D5}"/>
          </ac:graphicFrameMkLst>
        </pc:graphicFrameChg>
        <pc:picChg chg="add mod ord">
          <ac:chgData name="Daniel B. Garrie" userId="eed46bf8-303e-4945-991f-6c9a445dd994" providerId="ADAL" clId="{54EDBF1C-2453-479B-8EA0-7C6AEE6FAC83}" dt="2021-04-13T22:24:12.006" v="377" actId="26606"/>
          <ac:picMkLst>
            <pc:docMk/>
            <pc:sldMk cId="1519548255" sldId="298"/>
            <ac:picMk id="6" creationId="{526E3B45-2044-4821-9947-BC9014B0EBAB}"/>
          </ac:picMkLst>
        </pc:picChg>
        <pc:picChg chg="del mod">
          <ac:chgData name="Daniel B. Garrie" userId="eed46bf8-303e-4945-991f-6c9a445dd994" providerId="ADAL" clId="{54EDBF1C-2453-479B-8EA0-7C6AEE6FAC83}" dt="2021-04-13T22:24:03.446" v="376" actId="478"/>
          <ac:picMkLst>
            <pc:docMk/>
            <pc:sldMk cId="1519548255" sldId="298"/>
            <ac:picMk id="8" creationId="{85CFC0E5-BD16-44C1-B1EA-6E892BB8FB7D}"/>
          </ac:picMkLst>
        </pc:picChg>
        <pc:picChg chg="del">
          <ac:chgData name="Daniel B. Garrie" userId="eed46bf8-303e-4945-991f-6c9a445dd994" providerId="ADAL" clId="{54EDBF1C-2453-479B-8EA0-7C6AEE6FAC83}" dt="2021-04-13T22:24:12.006" v="377" actId="26606"/>
          <ac:picMkLst>
            <pc:docMk/>
            <pc:sldMk cId="1519548255" sldId="298"/>
            <ac:picMk id="12" creationId="{54DDEBDD-D8BD-41A6-8A0D-B00E3768B0F9}"/>
          </ac:picMkLst>
        </pc:picChg>
        <pc:picChg chg="add">
          <ac:chgData name="Daniel B. Garrie" userId="eed46bf8-303e-4945-991f-6c9a445dd994" providerId="ADAL" clId="{54EDBF1C-2453-479B-8EA0-7C6AEE6FAC83}" dt="2021-04-13T22:24:12.006" v="377" actId="26606"/>
          <ac:picMkLst>
            <pc:docMk/>
            <pc:sldMk cId="1519548255" sldId="298"/>
            <ac:picMk id="17" creationId="{54DDEBDD-D8BD-41A6-8A0D-B00E3768B0F9}"/>
          </ac:picMkLst>
        </pc:picChg>
      </pc:sldChg>
      <pc:sldChg chg="addSp delSp modSp add mod">
        <pc:chgData name="Daniel B. Garrie" userId="eed46bf8-303e-4945-991f-6c9a445dd994" providerId="ADAL" clId="{54EDBF1C-2453-479B-8EA0-7C6AEE6FAC83}" dt="2021-04-13T22:24:26.924" v="378" actId="26606"/>
        <pc:sldMkLst>
          <pc:docMk/>
          <pc:sldMk cId="3966082811" sldId="299"/>
        </pc:sldMkLst>
        <pc:spChg chg="mod">
          <ac:chgData name="Daniel B. Garrie" userId="eed46bf8-303e-4945-991f-6c9a445dd994" providerId="ADAL" clId="{54EDBF1C-2453-479B-8EA0-7C6AEE6FAC83}" dt="2021-04-13T22:24:26.924" v="378" actId="26606"/>
          <ac:spMkLst>
            <pc:docMk/>
            <pc:sldMk cId="3966082811" sldId="299"/>
            <ac:spMk id="2" creationId="{87D5BF4D-7D7C-40AF-BE3B-7014B4F1F899}"/>
          </ac:spMkLst>
        </pc:spChg>
        <pc:spChg chg="mod">
          <ac:chgData name="Daniel B. Garrie" userId="eed46bf8-303e-4945-991f-6c9a445dd994" providerId="ADAL" clId="{54EDBF1C-2453-479B-8EA0-7C6AEE6FAC83}" dt="2021-04-13T22:24:26.924" v="378" actId="26606"/>
          <ac:spMkLst>
            <pc:docMk/>
            <pc:sldMk cId="3966082811" sldId="299"/>
            <ac:spMk id="4" creationId="{5AA1ED05-3E36-4200-9625-CF848B9CCD74}"/>
          </ac:spMkLst>
        </pc:spChg>
        <pc:spChg chg="mod">
          <ac:chgData name="Daniel B. Garrie" userId="eed46bf8-303e-4945-991f-6c9a445dd994" providerId="ADAL" clId="{54EDBF1C-2453-479B-8EA0-7C6AEE6FAC83}" dt="2021-04-13T22:24:26.924" v="378" actId="26606"/>
          <ac:spMkLst>
            <pc:docMk/>
            <pc:sldMk cId="3966082811" sldId="299"/>
            <ac:spMk id="5" creationId="{78FFD8D4-83B2-4F31-872E-5695EC52C485}"/>
          </ac:spMkLst>
        </pc:spChg>
        <pc:spChg chg="add">
          <ac:chgData name="Daniel B. Garrie" userId="eed46bf8-303e-4945-991f-6c9a445dd994" providerId="ADAL" clId="{54EDBF1C-2453-479B-8EA0-7C6AEE6FAC83}" dt="2021-04-13T22:24:26.924" v="378" actId="26606"/>
          <ac:spMkLst>
            <pc:docMk/>
            <pc:sldMk cId="3966082811" sldId="299"/>
            <ac:spMk id="17" creationId="{B4147794-66B7-4CDE-BC75-BBDC48B2FCEB}"/>
          </ac:spMkLst>
        </pc:spChg>
        <pc:spChg chg="add">
          <ac:chgData name="Daniel B. Garrie" userId="eed46bf8-303e-4945-991f-6c9a445dd994" providerId="ADAL" clId="{54EDBF1C-2453-479B-8EA0-7C6AEE6FAC83}" dt="2021-04-13T22:24:26.924" v="378" actId="26606"/>
          <ac:spMkLst>
            <pc:docMk/>
            <pc:sldMk cId="3966082811" sldId="299"/>
            <ac:spMk id="19" creationId="{41202E79-1236-4DF8-9921-F47A0B079C13}"/>
          </ac:spMkLst>
        </pc:spChg>
        <pc:graphicFrameChg chg="mod modGraphic">
          <ac:chgData name="Daniel B. Garrie" userId="eed46bf8-303e-4945-991f-6c9a445dd994" providerId="ADAL" clId="{54EDBF1C-2453-479B-8EA0-7C6AEE6FAC83}" dt="2021-04-13T22:24:26.924" v="378" actId="26606"/>
          <ac:graphicFrameMkLst>
            <pc:docMk/>
            <pc:sldMk cId="3966082811" sldId="299"/>
            <ac:graphicFrameMk id="7" creationId="{01F08C43-7E0E-4F66-A93A-1AE5DAB9A2D5}"/>
          </ac:graphicFrameMkLst>
        </pc:graphicFrameChg>
        <pc:picChg chg="mod">
          <ac:chgData name="Daniel B. Garrie" userId="eed46bf8-303e-4945-991f-6c9a445dd994" providerId="ADAL" clId="{54EDBF1C-2453-479B-8EA0-7C6AEE6FAC83}" dt="2021-04-13T22:24:26.924" v="378" actId="26606"/>
          <ac:picMkLst>
            <pc:docMk/>
            <pc:sldMk cId="3966082811" sldId="299"/>
            <ac:picMk id="8" creationId="{85CFC0E5-BD16-44C1-B1EA-6E892BB8FB7D}"/>
          </ac:picMkLst>
        </pc:picChg>
        <pc:picChg chg="del">
          <ac:chgData name="Daniel B. Garrie" userId="eed46bf8-303e-4945-991f-6c9a445dd994" providerId="ADAL" clId="{54EDBF1C-2453-479B-8EA0-7C6AEE6FAC83}" dt="2021-04-13T22:24:26.924" v="378" actId="26606"/>
          <ac:picMkLst>
            <pc:docMk/>
            <pc:sldMk cId="3966082811" sldId="299"/>
            <ac:picMk id="12" creationId="{54DDEBDD-D8BD-41A6-8A0D-B00E3768B0F9}"/>
          </ac:picMkLst>
        </pc:picChg>
      </pc:sldChg>
      <pc:sldMasterChg chg="addSp">
        <pc:chgData name="Daniel B. Garrie" userId="eed46bf8-303e-4945-991f-6c9a445dd994" providerId="ADAL" clId="{54EDBF1C-2453-479B-8EA0-7C6AEE6FAC83}" dt="2021-04-13T21:44:57.310" v="0"/>
        <pc:sldMasterMkLst>
          <pc:docMk/>
          <pc:sldMasterMk cId="2956448382" sldId="2147483660"/>
        </pc:sldMasterMkLst>
        <pc:picChg chg="add">
          <ac:chgData name="Daniel B. Garrie" userId="eed46bf8-303e-4945-991f-6c9a445dd994" providerId="ADAL" clId="{54EDBF1C-2453-479B-8EA0-7C6AEE6FAC83}" dt="2021-04-13T21:44:57.310" v="0"/>
          <ac:picMkLst>
            <pc:docMk/>
            <pc:sldMasterMk cId="2956448382" sldId="2147483660"/>
            <ac:picMk id="7" creationId="{D6256654-93DC-4797-B302-56F89CD03D9A}"/>
          </ac:picMkLst>
        </pc:picChg>
      </pc:sldMasterChg>
      <pc:sldMasterChg chg="addSp modSldLayout">
        <pc:chgData name="Daniel B. Garrie" userId="eed46bf8-303e-4945-991f-6c9a445dd994" providerId="ADAL" clId="{54EDBF1C-2453-479B-8EA0-7C6AEE6FAC83}" dt="2021-04-13T22:16:28.105" v="330" actId="2711"/>
        <pc:sldMasterMkLst>
          <pc:docMk/>
          <pc:sldMasterMk cId="1264921180" sldId="2147483672"/>
        </pc:sldMasterMkLst>
        <pc:picChg chg="add">
          <ac:chgData name="Daniel B. Garrie" userId="eed46bf8-303e-4945-991f-6c9a445dd994" providerId="ADAL" clId="{54EDBF1C-2453-479B-8EA0-7C6AEE6FAC83}" dt="2021-04-13T21:44:59.668" v="1"/>
          <ac:picMkLst>
            <pc:docMk/>
            <pc:sldMasterMk cId="1264921180" sldId="2147483672"/>
            <ac:picMk id="7" creationId="{9D99FE95-B80A-4F32-8AB2-9E084178F42F}"/>
          </ac:picMkLst>
        </pc:picChg>
        <pc:sldLayoutChg chg="modSp">
          <pc:chgData name="Daniel B. Garrie" userId="eed46bf8-303e-4945-991f-6c9a445dd994" providerId="ADAL" clId="{54EDBF1C-2453-479B-8EA0-7C6AEE6FAC83}" dt="2021-04-13T22:16:28.105" v="330" actId="2711"/>
          <pc:sldLayoutMkLst>
            <pc:docMk/>
            <pc:sldMasterMk cId="1264921180" sldId="2147483672"/>
            <pc:sldLayoutMk cId="2560247806" sldId="2147483674"/>
          </pc:sldLayoutMkLst>
          <pc:spChg chg="mod">
            <ac:chgData name="Daniel B. Garrie" userId="eed46bf8-303e-4945-991f-6c9a445dd994" providerId="ADAL" clId="{54EDBF1C-2453-479B-8EA0-7C6AEE6FAC83}" dt="2021-04-13T22:16:28.105" v="330" actId="2711"/>
            <ac:spMkLst>
              <pc:docMk/>
              <pc:sldMasterMk cId="1264921180" sldId="2147483672"/>
              <pc:sldLayoutMk cId="2560247806" sldId="2147483674"/>
              <ac:spMk id="2" creationId="{00000000-0000-0000-0000-000000000000}"/>
            </ac:spMkLst>
          </pc:spChg>
          <pc:spChg chg="mod">
            <ac:chgData name="Daniel B. Garrie" userId="eed46bf8-303e-4945-991f-6c9a445dd994" providerId="ADAL" clId="{54EDBF1C-2453-479B-8EA0-7C6AEE6FAC83}" dt="2021-04-13T22:16:28.105" v="330" actId="2711"/>
            <ac:spMkLst>
              <pc:docMk/>
              <pc:sldMasterMk cId="1264921180" sldId="2147483672"/>
              <pc:sldLayoutMk cId="2560247806" sldId="2147483674"/>
              <ac:spMk id="3" creationId="{00000000-0000-0000-0000-000000000000}"/>
            </ac:spMkLst>
          </pc:spChg>
          <pc:spChg chg="mod">
            <ac:chgData name="Daniel B. Garrie" userId="eed46bf8-303e-4945-991f-6c9a445dd994" providerId="ADAL" clId="{54EDBF1C-2453-479B-8EA0-7C6AEE6FAC83}" dt="2021-04-13T22:16:28.105" v="330" actId="2711"/>
            <ac:spMkLst>
              <pc:docMk/>
              <pc:sldMasterMk cId="1264921180" sldId="2147483672"/>
              <pc:sldLayoutMk cId="2560247806" sldId="2147483674"/>
              <ac:spMk id="4" creationId="{00000000-0000-0000-0000-000000000000}"/>
            </ac:spMkLst>
          </pc:spChg>
          <pc:spChg chg="mod">
            <ac:chgData name="Daniel B. Garrie" userId="eed46bf8-303e-4945-991f-6c9a445dd994" providerId="ADAL" clId="{54EDBF1C-2453-479B-8EA0-7C6AEE6FAC83}" dt="2021-04-13T22:16:28.105" v="330" actId="2711"/>
            <ac:spMkLst>
              <pc:docMk/>
              <pc:sldMasterMk cId="1264921180" sldId="2147483672"/>
              <pc:sldLayoutMk cId="2560247806" sldId="2147483674"/>
              <ac:spMk id="5" creationId="{00000000-0000-0000-0000-000000000000}"/>
            </ac:spMkLst>
          </pc:spChg>
          <pc:spChg chg="mod">
            <ac:chgData name="Daniel B. Garrie" userId="eed46bf8-303e-4945-991f-6c9a445dd994" providerId="ADAL" clId="{54EDBF1C-2453-479B-8EA0-7C6AEE6FAC83}" dt="2021-04-13T22:16:28.105" v="330" actId="2711"/>
            <ac:spMkLst>
              <pc:docMk/>
              <pc:sldMasterMk cId="1264921180" sldId="2147483672"/>
              <pc:sldLayoutMk cId="2560247806" sldId="2147483674"/>
              <ac:spMk id="6" creationId="{00000000-0000-0000-0000-000000000000}"/>
            </ac:spMkLst>
          </pc:spChg>
        </pc:sldLayoutChg>
      </pc:sldMasterChg>
    </pc:docChg>
  </pc:docChgLst>
  <pc:docChgLst>
    <pc:chgData name="Karolina Viera" userId="S::karolina@lawandforensics.com::205eecc6-5b0d-4e91-b39b-5194717be1de" providerId="AD" clId="Web-{95088DE9-330D-ABB2-6F1D-199972B7B619}"/>
    <pc:docChg chg="modSld">
      <pc:chgData name="Karolina Viera" userId="S::karolina@lawandforensics.com::205eecc6-5b0d-4e91-b39b-5194717be1de" providerId="AD" clId="Web-{95088DE9-330D-ABB2-6F1D-199972B7B619}" dt="2022-08-03T18:52:24.464" v="1" actId="20577"/>
      <pc:docMkLst>
        <pc:docMk/>
      </pc:docMkLst>
      <pc:sldChg chg="modSp">
        <pc:chgData name="Karolina Viera" userId="S::karolina@lawandforensics.com::205eecc6-5b0d-4e91-b39b-5194717be1de" providerId="AD" clId="Web-{95088DE9-330D-ABB2-6F1D-199972B7B619}" dt="2022-08-03T18:52:24.464" v="1" actId="20577"/>
        <pc:sldMkLst>
          <pc:docMk/>
          <pc:sldMk cId="1093167579" sldId="262"/>
        </pc:sldMkLst>
        <pc:spChg chg="mod">
          <ac:chgData name="Karolina Viera" userId="S::karolina@lawandforensics.com::205eecc6-5b0d-4e91-b39b-5194717be1de" providerId="AD" clId="Web-{95088DE9-330D-ABB2-6F1D-199972B7B619}" dt="2022-08-03T18:52:24.464" v="1" actId="20577"/>
          <ac:spMkLst>
            <pc:docMk/>
            <pc:sldMk cId="1093167579" sldId="262"/>
            <ac:spMk id="17" creationId="{2CECFD5F-8176-4888-B17C-12DF3250A1F6}"/>
          </ac:spMkLst>
        </pc:sp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diagrams/_rels/drawing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a:alpha val="0"/>
      </a:schemeClr>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E1DF1A0-2517-4C34-A2A4-5E35C44E8870}" type="doc">
      <dgm:prSet loTypeId="urn:microsoft.com/office/officeart/2018/2/layout/IconVerticalSolidList" loCatId="icon" qsTypeId="urn:microsoft.com/office/officeart/2005/8/quickstyle/simple1" qsCatId="simple" csTypeId="urn:microsoft.com/office/officeart/2018/5/colors/Iconchunking_neutralbg_colorful5" csCatId="colorful" phldr="1"/>
      <dgm:spPr/>
      <dgm:t>
        <a:bodyPr/>
        <a:lstStyle/>
        <a:p>
          <a:endParaRPr lang="en-US"/>
        </a:p>
      </dgm:t>
    </dgm:pt>
    <dgm:pt modelId="{DFE122E8-3074-4B18-A165-884B8ADEED5E}">
      <dgm:prSet/>
      <dgm:spPr/>
      <dgm:t>
        <a:bodyPr/>
        <a:lstStyle/>
        <a:p>
          <a:r>
            <a:rPr lang="en-US" dirty="0"/>
            <a:t>This is not legal advice, nor should it be considered legal advice.</a:t>
          </a:r>
        </a:p>
      </dgm:t>
    </dgm:pt>
    <dgm:pt modelId="{C034D49C-8506-4863-BF11-040B1EB645DA}" type="parTrans" cxnId="{56C776BB-CF50-4906-8B11-578253B1AEC0}">
      <dgm:prSet/>
      <dgm:spPr/>
      <dgm:t>
        <a:bodyPr/>
        <a:lstStyle/>
        <a:p>
          <a:endParaRPr lang="en-US"/>
        </a:p>
      </dgm:t>
    </dgm:pt>
    <dgm:pt modelId="{787A734F-D984-4F90-8473-6F222E07D061}" type="sibTrans" cxnId="{56C776BB-CF50-4906-8B11-578253B1AEC0}">
      <dgm:prSet/>
      <dgm:spPr/>
      <dgm:t>
        <a:bodyPr/>
        <a:lstStyle/>
        <a:p>
          <a:endParaRPr lang="en-US"/>
        </a:p>
      </dgm:t>
    </dgm:pt>
    <dgm:pt modelId="{5FB0066B-C9D3-40A1-A1CC-563DAC35E07A}">
      <dgm:prSet/>
      <dgm:spPr/>
      <dgm:t>
        <a:bodyPr/>
        <a:lstStyle/>
        <a:p>
          <a:r>
            <a:rPr lang="en-US" dirty="0"/>
            <a:t>This presentation and the comments contained therein represent only the personal views of the participants, and do not reflect those of their employers or clients.</a:t>
          </a:r>
        </a:p>
      </dgm:t>
    </dgm:pt>
    <dgm:pt modelId="{CFA1BF0E-EF22-4C51-8A1C-5EF7607AA236}" type="parTrans" cxnId="{46FA71DC-C44F-46A4-90DC-F42C335F9FC2}">
      <dgm:prSet/>
      <dgm:spPr/>
      <dgm:t>
        <a:bodyPr/>
        <a:lstStyle/>
        <a:p>
          <a:endParaRPr lang="en-US"/>
        </a:p>
      </dgm:t>
    </dgm:pt>
    <dgm:pt modelId="{458F3ABB-41C8-4572-BEE5-3551D69E6986}" type="sibTrans" cxnId="{46FA71DC-C44F-46A4-90DC-F42C335F9FC2}">
      <dgm:prSet/>
      <dgm:spPr/>
      <dgm:t>
        <a:bodyPr/>
        <a:lstStyle/>
        <a:p>
          <a:endParaRPr lang="en-US"/>
        </a:p>
      </dgm:t>
    </dgm:pt>
    <dgm:pt modelId="{DA6749C9-CDD0-4023-8320-51C35E9DFCBA}">
      <dgm:prSet/>
      <dgm:spPr/>
      <dgm:t>
        <a:bodyPr/>
        <a:lstStyle/>
        <a:p>
          <a:r>
            <a:rPr lang="en-US" dirty="0"/>
            <a:t>This presentation is offered for educational and informational uses only.  </a:t>
          </a:r>
        </a:p>
      </dgm:t>
    </dgm:pt>
    <dgm:pt modelId="{C8C25C18-56F4-4456-8E64-8B10C7C134D3}" type="parTrans" cxnId="{793C4681-1EF1-4122-A5D5-CC86EF84108D}">
      <dgm:prSet/>
      <dgm:spPr/>
      <dgm:t>
        <a:bodyPr/>
        <a:lstStyle/>
        <a:p>
          <a:endParaRPr lang="en-US"/>
        </a:p>
      </dgm:t>
    </dgm:pt>
    <dgm:pt modelId="{9A0D7A40-D571-4001-BCC8-E0AB30DC0E3E}" type="sibTrans" cxnId="{793C4681-1EF1-4122-A5D5-CC86EF84108D}">
      <dgm:prSet/>
      <dgm:spPr/>
      <dgm:t>
        <a:bodyPr/>
        <a:lstStyle/>
        <a:p>
          <a:endParaRPr lang="en-US"/>
        </a:p>
      </dgm:t>
    </dgm:pt>
    <dgm:pt modelId="{A815C6C1-3761-413E-9172-E0D372D90603}" type="pres">
      <dgm:prSet presAssocID="{DE1DF1A0-2517-4C34-A2A4-5E35C44E8870}" presName="root" presStyleCnt="0">
        <dgm:presLayoutVars>
          <dgm:dir/>
          <dgm:resizeHandles val="exact"/>
        </dgm:presLayoutVars>
      </dgm:prSet>
      <dgm:spPr/>
    </dgm:pt>
    <dgm:pt modelId="{EA27B2F7-CE4A-44A4-812D-FFAE2D4E0ED2}" type="pres">
      <dgm:prSet presAssocID="{DFE122E8-3074-4B18-A165-884B8ADEED5E}" presName="compNode" presStyleCnt="0"/>
      <dgm:spPr/>
    </dgm:pt>
    <dgm:pt modelId="{38C43D60-E48A-48DD-882B-6EEA0C95CB96}" type="pres">
      <dgm:prSet presAssocID="{DFE122E8-3074-4B18-A165-884B8ADEED5E}" presName="bgRect" presStyleLbl="bgShp" presStyleIdx="0" presStyleCnt="3"/>
      <dgm:spPr/>
    </dgm:pt>
    <dgm:pt modelId="{6A979D12-2B68-4AA3-B374-116D27322910}" type="pres">
      <dgm:prSet presAssocID="{DFE122E8-3074-4B18-A165-884B8ADEED5E}"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Gavel"/>
        </a:ext>
      </dgm:extLst>
    </dgm:pt>
    <dgm:pt modelId="{0D50239A-60AE-4488-A5B6-793DE1D67009}" type="pres">
      <dgm:prSet presAssocID="{DFE122E8-3074-4B18-A165-884B8ADEED5E}" presName="spaceRect" presStyleCnt="0"/>
      <dgm:spPr/>
    </dgm:pt>
    <dgm:pt modelId="{C81CC5CA-4823-414F-8F35-933547549B47}" type="pres">
      <dgm:prSet presAssocID="{DFE122E8-3074-4B18-A165-884B8ADEED5E}" presName="parTx" presStyleLbl="revTx" presStyleIdx="0" presStyleCnt="3">
        <dgm:presLayoutVars>
          <dgm:chMax val="0"/>
          <dgm:chPref val="0"/>
        </dgm:presLayoutVars>
      </dgm:prSet>
      <dgm:spPr/>
    </dgm:pt>
    <dgm:pt modelId="{6EEE058C-630B-4D7D-97B6-81F61E7B97FD}" type="pres">
      <dgm:prSet presAssocID="{787A734F-D984-4F90-8473-6F222E07D061}" presName="sibTrans" presStyleCnt="0"/>
      <dgm:spPr/>
    </dgm:pt>
    <dgm:pt modelId="{1C5AD219-7854-4119-8E57-ACBC4E8159A8}" type="pres">
      <dgm:prSet presAssocID="{5FB0066B-C9D3-40A1-A1CC-563DAC35E07A}" presName="compNode" presStyleCnt="0"/>
      <dgm:spPr/>
    </dgm:pt>
    <dgm:pt modelId="{69DDD094-9892-49C8-84FD-275E4EAC0A36}" type="pres">
      <dgm:prSet presAssocID="{5FB0066B-C9D3-40A1-A1CC-563DAC35E07A}" presName="bgRect" presStyleLbl="bgShp" presStyleIdx="1" presStyleCnt="3"/>
      <dgm:spPr/>
    </dgm:pt>
    <dgm:pt modelId="{FB1EC534-004F-4537-BFFA-569910B296A7}" type="pres">
      <dgm:prSet presAssocID="{5FB0066B-C9D3-40A1-A1CC-563DAC35E07A}"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Target Audience"/>
        </a:ext>
      </dgm:extLst>
    </dgm:pt>
    <dgm:pt modelId="{209FA137-5CB8-40C0-B348-E2784BEE1A52}" type="pres">
      <dgm:prSet presAssocID="{5FB0066B-C9D3-40A1-A1CC-563DAC35E07A}" presName="spaceRect" presStyleCnt="0"/>
      <dgm:spPr/>
    </dgm:pt>
    <dgm:pt modelId="{F7D0EC9A-F637-4004-ACA8-B5313755428D}" type="pres">
      <dgm:prSet presAssocID="{5FB0066B-C9D3-40A1-A1CC-563DAC35E07A}" presName="parTx" presStyleLbl="revTx" presStyleIdx="1" presStyleCnt="3">
        <dgm:presLayoutVars>
          <dgm:chMax val="0"/>
          <dgm:chPref val="0"/>
        </dgm:presLayoutVars>
      </dgm:prSet>
      <dgm:spPr/>
    </dgm:pt>
    <dgm:pt modelId="{5A8D9F66-EB05-4B9D-940F-17021FD9DBC5}" type="pres">
      <dgm:prSet presAssocID="{458F3ABB-41C8-4572-BEE5-3551D69E6986}" presName="sibTrans" presStyleCnt="0"/>
      <dgm:spPr/>
    </dgm:pt>
    <dgm:pt modelId="{034AEA35-C53A-4319-B237-F5265C87CFAD}" type="pres">
      <dgm:prSet presAssocID="{DA6749C9-CDD0-4023-8320-51C35E9DFCBA}" presName="compNode" presStyleCnt="0"/>
      <dgm:spPr/>
    </dgm:pt>
    <dgm:pt modelId="{5B6D90AF-6256-40D0-9D0D-3A3C48553B03}" type="pres">
      <dgm:prSet presAssocID="{DA6749C9-CDD0-4023-8320-51C35E9DFCBA}" presName="bgRect" presStyleLbl="bgShp" presStyleIdx="2" presStyleCnt="3"/>
      <dgm:spPr/>
    </dgm:pt>
    <dgm:pt modelId="{7C619E2A-0F7D-42F7-9F81-2FBACD3CEBBB}" type="pres">
      <dgm:prSet presAssocID="{DA6749C9-CDD0-4023-8320-51C35E9DFCBA}"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ooks"/>
        </a:ext>
      </dgm:extLst>
    </dgm:pt>
    <dgm:pt modelId="{C479EEC8-49AB-4BA9-B9B2-F7B86AEDF859}" type="pres">
      <dgm:prSet presAssocID="{DA6749C9-CDD0-4023-8320-51C35E9DFCBA}" presName="spaceRect" presStyleCnt="0"/>
      <dgm:spPr/>
    </dgm:pt>
    <dgm:pt modelId="{9B8E1F19-918A-4084-8D9E-FC78920358A3}" type="pres">
      <dgm:prSet presAssocID="{DA6749C9-CDD0-4023-8320-51C35E9DFCBA}" presName="parTx" presStyleLbl="revTx" presStyleIdx="2" presStyleCnt="3">
        <dgm:presLayoutVars>
          <dgm:chMax val="0"/>
          <dgm:chPref val="0"/>
        </dgm:presLayoutVars>
      </dgm:prSet>
      <dgm:spPr/>
    </dgm:pt>
  </dgm:ptLst>
  <dgm:cxnLst>
    <dgm:cxn modelId="{5BD91300-02B0-4B5E-A0C3-35815433344B}" type="presOf" srcId="{DE1DF1A0-2517-4C34-A2A4-5E35C44E8870}" destId="{A815C6C1-3761-413E-9172-E0D372D90603}" srcOrd="0" destOrd="0" presId="urn:microsoft.com/office/officeart/2018/2/layout/IconVerticalSolidList"/>
    <dgm:cxn modelId="{1915EC0B-D29A-4BD6-997B-DFEC7D3050AD}" type="presOf" srcId="{5FB0066B-C9D3-40A1-A1CC-563DAC35E07A}" destId="{F7D0EC9A-F637-4004-ACA8-B5313755428D}" srcOrd="0" destOrd="0" presId="urn:microsoft.com/office/officeart/2018/2/layout/IconVerticalSolidList"/>
    <dgm:cxn modelId="{9B052564-14C6-4D23-B22E-DA23DD82D9B4}" type="presOf" srcId="{DFE122E8-3074-4B18-A165-884B8ADEED5E}" destId="{C81CC5CA-4823-414F-8F35-933547549B47}" srcOrd="0" destOrd="0" presId="urn:microsoft.com/office/officeart/2018/2/layout/IconVerticalSolidList"/>
    <dgm:cxn modelId="{793C4681-1EF1-4122-A5D5-CC86EF84108D}" srcId="{DE1DF1A0-2517-4C34-A2A4-5E35C44E8870}" destId="{DA6749C9-CDD0-4023-8320-51C35E9DFCBA}" srcOrd="2" destOrd="0" parTransId="{C8C25C18-56F4-4456-8E64-8B10C7C134D3}" sibTransId="{9A0D7A40-D571-4001-BCC8-E0AB30DC0E3E}"/>
    <dgm:cxn modelId="{56C776BB-CF50-4906-8B11-578253B1AEC0}" srcId="{DE1DF1A0-2517-4C34-A2A4-5E35C44E8870}" destId="{DFE122E8-3074-4B18-A165-884B8ADEED5E}" srcOrd="0" destOrd="0" parTransId="{C034D49C-8506-4863-BF11-040B1EB645DA}" sibTransId="{787A734F-D984-4F90-8473-6F222E07D061}"/>
    <dgm:cxn modelId="{46FA71DC-C44F-46A4-90DC-F42C335F9FC2}" srcId="{DE1DF1A0-2517-4C34-A2A4-5E35C44E8870}" destId="{5FB0066B-C9D3-40A1-A1CC-563DAC35E07A}" srcOrd="1" destOrd="0" parTransId="{CFA1BF0E-EF22-4C51-8A1C-5EF7607AA236}" sibTransId="{458F3ABB-41C8-4572-BEE5-3551D69E6986}"/>
    <dgm:cxn modelId="{9E2806E1-BDF3-4211-8C05-657DBD78AD66}" type="presOf" srcId="{DA6749C9-CDD0-4023-8320-51C35E9DFCBA}" destId="{9B8E1F19-918A-4084-8D9E-FC78920358A3}" srcOrd="0" destOrd="0" presId="urn:microsoft.com/office/officeart/2018/2/layout/IconVerticalSolidList"/>
    <dgm:cxn modelId="{0A9DEA61-E8FB-4063-A3E8-97BB358D1031}" type="presParOf" srcId="{A815C6C1-3761-413E-9172-E0D372D90603}" destId="{EA27B2F7-CE4A-44A4-812D-FFAE2D4E0ED2}" srcOrd="0" destOrd="0" presId="urn:microsoft.com/office/officeart/2018/2/layout/IconVerticalSolidList"/>
    <dgm:cxn modelId="{E54B1F82-A670-46CB-B779-5877B35D91F1}" type="presParOf" srcId="{EA27B2F7-CE4A-44A4-812D-FFAE2D4E0ED2}" destId="{38C43D60-E48A-48DD-882B-6EEA0C95CB96}" srcOrd="0" destOrd="0" presId="urn:microsoft.com/office/officeart/2018/2/layout/IconVerticalSolidList"/>
    <dgm:cxn modelId="{076583E5-FD6A-4595-91A3-72D6822DE9B6}" type="presParOf" srcId="{EA27B2F7-CE4A-44A4-812D-FFAE2D4E0ED2}" destId="{6A979D12-2B68-4AA3-B374-116D27322910}" srcOrd="1" destOrd="0" presId="urn:microsoft.com/office/officeart/2018/2/layout/IconVerticalSolidList"/>
    <dgm:cxn modelId="{3F200F95-913B-4E35-84B2-150BCF9E6334}" type="presParOf" srcId="{EA27B2F7-CE4A-44A4-812D-FFAE2D4E0ED2}" destId="{0D50239A-60AE-4488-A5B6-793DE1D67009}" srcOrd="2" destOrd="0" presId="urn:microsoft.com/office/officeart/2018/2/layout/IconVerticalSolidList"/>
    <dgm:cxn modelId="{B2179006-3389-4765-93B5-F160AC06ACB2}" type="presParOf" srcId="{EA27B2F7-CE4A-44A4-812D-FFAE2D4E0ED2}" destId="{C81CC5CA-4823-414F-8F35-933547549B47}" srcOrd="3" destOrd="0" presId="urn:microsoft.com/office/officeart/2018/2/layout/IconVerticalSolidList"/>
    <dgm:cxn modelId="{5670736C-7172-4C64-901F-2B6448789FD6}" type="presParOf" srcId="{A815C6C1-3761-413E-9172-E0D372D90603}" destId="{6EEE058C-630B-4D7D-97B6-81F61E7B97FD}" srcOrd="1" destOrd="0" presId="urn:microsoft.com/office/officeart/2018/2/layout/IconVerticalSolidList"/>
    <dgm:cxn modelId="{5877CADE-D5A0-4407-8552-F61229993AF1}" type="presParOf" srcId="{A815C6C1-3761-413E-9172-E0D372D90603}" destId="{1C5AD219-7854-4119-8E57-ACBC4E8159A8}" srcOrd="2" destOrd="0" presId="urn:microsoft.com/office/officeart/2018/2/layout/IconVerticalSolidList"/>
    <dgm:cxn modelId="{A625B4EC-0985-4AD5-98A0-84889DCACAD7}" type="presParOf" srcId="{1C5AD219-7854-4119-8E57-ACBC4E8159A8}" destId="{69DDD094-9892-49C8-84FD-275E4EAC0A36}" srcOrd="0" destOrd="0" presId="urn:microsoft.com/office/officeart/2018/2/layout/IconVerticalSolidList"/>
    <dgm:cxn modelId="{C4491665-F1F9-4393-A2BF-3896E4240B21}" type="presParOf" srcId="{1C5AD219-7854-4119-8E57-ACBC4E8159A8}" destId="{FB1EC534-004F-4537-BFFA-569910B296A7}" srcOrd="1" destOrd="0" presId="urn:microsoft.com/office/officeart/2018/2/layout/IconVerticalSolidList"/>
    <dgm:cxn modelId="{27FD0B7C-5A0C-45F5-ACDE-114256F66522}" type="presParOf" srcId="{1C5AD219-7854-4119-8E57-ACBC4E8159A8}" destId="{209FA137-5CB8-40C0-B348-E2784BEE1A52}" srcOrd="2" destOrd="0" presId="urn:microsoft.com/office/officeart/2018/2/layout/IconVerticalSolidList"/>
    <dgm:cxn modelId="{A4FBAA90-926A-417E-A518-371F9832F1F1}" type="presParOf" srcId="{1C5AD219-7854-4119-8E57-ACBC4E8159A8}" destId="{F7D0EC9A-F637-4004-ACA8-B5313755428D}" srcOrd="3" destOrd="0" presId="urn:microsoft.com/office/officeart/2018/2/layout/IconVerticalSolidList"/>
    <dgm:cxn modelId="{A27085D7-BF6B-45D0-B3CE-23C4259EC51D}" type="presParOf" srcId="{A815C6C1-3761-413E-9172-E0D372D90603}" destId="{5A8D9F66-EB05-4B9D-940F-17021FD9DBC5}" srcOrd="3" destOrd="0" presId="urn:microsoft.com/office/officeart/2018/2/layout/IconVerticalSolidList"/>
    <dgm:cxn modelId="{02C5BCE2-ECC3-449F-ADC6-D7282F83F75D}" type="presParOf" srcId="{A815C6C1-3761-413E-9172-E0D372D90603}" destId="{034AEA35-C53A-4319-B237-F5265C87CFAD}" srcOrd="4" destOrd="0" presId="urn:microsoft.com/office/officeart/2018/2/layout/IconVerticalSolidList"/>
    <dgm:cxn modelId="{E7FA0787-7F50-4AA2-A512-08E2097815DD}" type="presParOf" srcId="{034AEA35-C53A-4319-B237-F5265C87CFAD}" destId="{5B6D90AF-6256-40D0-9D0D-3A3C48553B03}" srcOrd="0" destOrd="0" presId="urn:microsoft.com/office/officeart/2018/2/layout/IconVerticalSolidList"/>
    <dgm:cxn modelId="{DB5A2740-4A34-4A91-88BA-F2EC0A2FCC99}" type="presParOf" srcId="{034AEA35-C53A-4319-B237-F5265C87CFAD}" destId="{7C619E2A-0F7D-42F7-9F81-2FBACD3CEBBB}" srcOrd="1" destOrd="0" presId="urn:microsoft.com/office/officeart/2018/2/layout/IconVerticalSolidList"/>
    <dgm:cxn modelId="{E078CBD9-76AB-45A4-86FD-B35124726F68}" type="presParOf" srcId="{034AEA35-C53A-4319-B237-F5265C87CFAD}" destId="{C479EEC8-49AB-4BA9-B9B2-F7B86AEDF859}" srcOrd="2" destOrd="0" presId="urn:microsoft.com/office/officeart/2018/2/layout/IconVerticalSolidList"/>
    <dgm:cxn modelId="{83D2A81E-A1AC-46FF-999E-716D81E10E5C}" type="presParOf" srcId="{034AEA35-C53A-4319-B237-F5265C87CFAD}" destId="{9B8E1F19-918A-4084-8D9E-FC78920358A3}"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C43D60-E48A-48DD-882B-6EEA0C95CB96}">
      <dsp:nvSpPr>
        <dsp:cNvPr id="0" name=""/>
        <dsp:cNvSpPr/>
      </dsp:nvSpPr>
      <dsp:spPr>
        <a:xfrm>
          <a:off x="0" y="531"/>
          <a:ext cx="10515600" cy="124293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A979D12-2B68-4AA3-B374-116D27322910}">
      <dsp:nvSpPr>
        <dsp:cNvPr id="0" name=""/>
        <dsp:cNvSpPr/>
      </dsp:nvSpPr>
      <dsp:spPr>
        <a:xfrm>
          <a:off x="375988" y="280191"/>
          <a:ext cx="683614" cy="68361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81CC5CA-4823-414F-8F35-933547549B47}">
      <dsp:nvSpPr>
        <dsp:cNvPr id="0" name=""/>
        <dsp:cNvSpPr/>
      </dsp:nvSpPr>
      <dsp:spPr>
        <a:xfrm>
          <a:off x="1435590" y="531"/>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1111250">
            <a:lnSpc>
              <a:spcPct val="90000"/>
            </a:lnSpc>
            <a:spcBef>
              <a:spcPct val="0"/>
            </a:spcBef>
            <a:spcAft>
              <a:spcPct val="35000"/>
            </a:spcAft>
            <a:buNone/>
          </a:pPr>
          <a:r>
            <a:rPr lang="en-US" sz="2500" kern="1200" dirty="0"/>
            <a:t>This is not legal advice, nor should it be considered legal advice.</a:t>
          </a:r>
        </a:p>
      </dsp:txBody>
      <dsp:txXfrm>
        <a:off x="1435590" y="531"/>
        <a:ext cx="9080009" cy="1242935"/>
      </dsp:txXfrm>
    </dsp:sp>
    <dsp:sp modelId="{69DDD094-9892-49C8-84FD-275E4EAC0A36}">
      <dsp:nvSpPr>
        <dsp:cNvPr id="0" name=""/>
        <dsp:cNvSpPr/>
      </dsp:nvSpPr>
      <dsp:spPr>
        <a:xfrm>
          <a:off x="0" y="1554201"/>
          <a:ext cx="10515600" cy="124293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B1EC534-004F-4537-BFFA-569910B296A7}">
      <dsp:nvSpPr>
        <dsp:cNvPr id="0" name=""/>
        <dsp:cNvSpPr/>
      </dsp:nvSpPr>
      <dsp:spPr>
        <a:xfrm>
          <a:off x="375988" y="1833861"/>
          <a:ext cx="683614" cy="68361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7D0EC9A-F637-4004-ACA8-B5313755428D}">
      <dsp:nvSpPr>
        <dsp:cNvPr id="0" name=""/>
        <dsp:cNvSpPr/>
      </dsp:nvSpPr>
      <dsp:spPr>
        <a:xfrm>
          <a:off x="1435590" y="1554201"/>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1111250">
            <a:lnSpc>
              <a:spcPct val="90000"/>
            </a:lnSpc>
            <a:spcBef>
              <a:spcPct val="0"/>
            </a:spcBef>
            <a:spcAft>
              <a:spcPct val="35000"/>
            </a:spcAft>
            <a:buNone/>
          </a:pPr>
          <a:r>
            <a:rPr lang="en-US" sz="2500" kern="1200" dirty="0"/>
            <a:t>This presentation and the comments contained therein represent only the personal views of the participants, and do not reflect those of their employers or clients.</a:t>
          </a:r>
        </a:p>
      </dsp:txBody>
      <dsp:txXfrm>
        <a:off x="1435590" y="1554201"/>
        <a:ext cx="9080009" cy="1242935"/>
      </dsp:txXfrm>
    </dsp:sp>
    <dsp:sp modelId="{5B6D90AF-6256-40D0-9D0D-3A3C48553B03}">
      <dsp:nvSpPr>
        <dsp:cNvPr id="0" name=""/>
        <dsp:cNvSpPr/>
      </dsp:nvSpPr>
      <dsp:spPr>
        <a:xfrm>
          <a:off x="0" y="3107870"/>
          <a:ext cx="10515600" cy="124293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C619E2A-0F7D-42F7-9F81-2FBACD3CEBBB}">
      <dsp:nvSpPr>
        <dsp:cNvPr id="0" name=""/>
        <dsp:cNvSpPr/>
      </dsp:nvSpPr>
      <dsp:spPr>
        <a:xfrm>
          <a:off x="375988" y="3387531"/>
          <a:ext cx="683614" cy="68361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B8E1F19-918A-4084-8D9E-FC78920358A3}">
      <dsp:nvSpPr>
        <dsp:cNvPr id="0" name=""/>
        <dsp:cNvSpPr/>
      </dsp:nvSpPr>
      <dsp:spPr>
        <a:xfrm>
          <a:off x="1435590" y="3107870"/>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1111250">
            <a:lnSpc>
              <a:spcPct val="90000"/>
            </a:lnSpc>
            <a:spcBef>
              <a:spcPct val="0"/>
            </a:spcBef>
            <a:spcAft>
              <a:spcPct val="35000"/>
            </a:spcAft>
            <a:buNone/>
          </a:pPr>
          <a:r>
            <a:rPr lang="en-US" sz="2500" kern="1200" dirty="0"/>
            <a:t>This presentation is offered for educational and informational uses only.  </a:t>
          </a:r>
        </a:p>
      </dsp:txBody>
      <dsp:txXfrm>
        <a:off x="1435590" y="3107870"/>
        <a:ext cx="9080009" cy="1242935"/>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7D35271-42E1-0A8E-02EA-F40C37C39A5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CE6CE584-667A-053E-71D1-14EC6A444AD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42D2AB5-C047-4169-B232-E721C1114A43}" type="datetimeFigureOut">
              <a:rPr lang="en-US" smtClean="0"/>
              <a:t>11/12/2022</a:t>
            </a:fld>
            <a:endParaRPr lang="en-US"/>
          </a:p>
        </p:txBody>
      </p:sp>
      <p:sp>
        <p:nvSpPr>
          <p:cNvPr id="4" name="Footer Placeholder 3">
            <a:extLst>
              <a:ext uri="{FF2B5EF4-FFF2-40B4-BE49-F238E27FC236}">
                <a16:creationId xmlns:a16="http://schemas.microsoft.com/office/drawing/2014/main" id="{4D14383A-F713-6128-1E47-FD838661E0B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3DB34CE7-CFA4-11E3-A046-2B07D01C94A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AD354CA-4903-4412-987F-F2AC7622855D}" type="slidenum">
              <a:rPr lang="en-US" smtClean="0"/>
              <a:t>‹#›</a:t>
            </a:fld>
            <a:endParaRPr lang="en-US"/>
          </a:p>
        </p:txBody>
      </p:sp>
    </p:spTree>
    <p:extLst>
      <p:ext uri="{BB962C8B-B14F-4D97-AF65-F5344CB8AC3E}">
        <p14:creationId xmlns:p14="http://schemas.microsoft.com/office/powerpoint/2010/main" val="2154208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5F83288-AC7D-41CB-AA40-0F2AB6DD3343}" type="datetimeFigureOut">
              <a:rPr lang="en-US" smtClean="0"/>
              <a:t>11/12/2022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199E9E6-2ECB-471A-B112-BCF295B75E02}" type="slidenum">
              <a:rPr lang="en-US" smtClean="0"/>
              <a:t>‹#›</a:t>
            </a:fld>
            <a:endParaRPr lang="en-US"/>
          </a:p>
        </p:txBody>
      </p:sp>
    </p:spTree>
    <p:extLst>
      <p:ext uri="{BB962C8B-B14F-4D97-AF65-F5344CB8AC3E}">
        <p14:creationId xmlns:p14="http://schemas.microsoft.com/office/powerpoint/2010/main" val="8304550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sz="1800" b="0" i="0" u="none" strike="noStrike" dirty="0">
                <a:solidFill>
                  <a:srgbClr val="000000"/>
                </a:solidFill>
                <a:effectLst/>
                <a:latin typeface="Garamond" panose="02020404030301010803" pitchFamily="18" charset="0"/>
              </a:rPr>
              <a:t>Thomson Reuters West Legal Ed Center, the Global Cyber Institute, and Lexeprint would like to welcome you to today’s program: ​</a:t>
            </a:r>
            <a:r>
              <a:rPr lang="en-US" sz="1800" b="0" i="0" dirty="0">
                <a:effectLst/>
                <a:latin typeface="Garamond" panose="02020404030301010803" pitchFamily="18" charset="0"/>
              </a:rPr>
              <a:t>​</a:t>
            </a:r>
            <a:endParaRPr lang="en-US" b="0" i="0" dirty="0">
              <a:effectLst/>
            </a:endParaRPr>
          </a:p>
          <a:p>
            <a:pPr algn="l" rtl="0" fontAlgn="base"/>
            <a:r>
              <a:rPr lang="en-US" sz="1800" b="0" i="0" u="none" strike="noStrike" dirty="0">
                <a:solidFill>
                  <a:srgbClr val="000000"/>
                </a:solidFill>
                <a:effectLst/>
                <a:latin typeface="Garamond" panose="02020404030301010803" pitchFamily="18" charset="0"/>
              </a:rPr>
              <a:t>Practical Tips for In-House Counsel Anticipating Cyber Class Actions </a:t>
            </a:r>
          </a:p>
          <a:p>
            <a:pPr algn="l" rtl="0" fontAlgn="base"/>
            <a:r>
              <a:rPr lang="en-US" sz="1800" b="0" i="0" u="none" strike="noStrike" dirty="0">
                <a:solidFill>
                  <a:srgbClr val="000000"/>
                </a:solidFill>
                <a:effectLst/>
                <a:latin typeface="Garamond" panose="02020404030301010803" pitchFamily="18" charset="0"/>
              </a:rPr>
              <a:t> ​</a:t>
            </a:r>
            <a:r>
              <a:rPr lang="en-US" sz="1800" b="0" i="0" dirty="0">
                <a:effectLst/>
                <a:latin typeface="Garamond" panose="02020404030301010803" pitchFamily="18" charset="0"/>
              </a:rPr>
              <a:t>​</a:t>
            </a:r>
            <a:endParaRPr lang="en-US" b="0" i="0" dirty="0">
              <a:effectLst/>
            </a:endParaRPr>
          </a:p>
          <a:p>
            <a:pPr algn="l" rtl="0" fontAlgn="base"/>
            <a:r>
              <a:rPr lang="en-US" sz="1800" b="0" i="0" u="none" strike="noStrike" dirty="0">
                <a:solidFill>
                  <a:srgbClr val="000000"/>
                </a:solidFill>
                <a:effectLst/>
                <a:latin typeface="Garamond" panose="02020404030301010803" pitchFamily="18" charset="0"/>
              </a:rPr>
              <a:t>Today’s Speakers are: ​</a:t>
            </a:r>
            <a:r>
              <a:rPr lang="en-US" sz="1800" b="0" i="0" dirty="0">
                <a:effectLst/>
                <a:latin typeface="Garamond" panose="02020404030301010803" pitchFamily="18" charset="0"/>
              </a:rPr>
              <a:t>​</a:t>
            </a:r>
            <a:endParaRPr lang="en-US" b="0" i="0" dirty="0">
              <a:effectLst/>
            </a:endParaRPr>
          </a:p>
          <a:p>
            <a:pPr algn="l"/>
            <a:r>
              <a:rPr lang="en-US" sz="1800" b="1" dirty="0">
                <a:latin typeface="+mn-lt"/>
              </a:rPr>
              <a:t>Daniel B. Garrie, Esq., </a:t>
            </a:r>
            <a:r>
              <a:rPr lang="en-US" sz="1800" dirty="0">
                <a:latin typeface="+mn-lt"/>
              </a:rPr>
              <a:t>Co-founder at Law &amp; Forensics; Mediator, Arbitrator, and eDiscovery Special Master at JAMS</a:t>
            </a:r>
          </a:p>
          <a:p>
            <a:pPr algn="l"/>
            <a:r>
              <a:rPr lang="en-US" sz="1800" b="1" i="0" u="none" strike="noStrike" dirty="0">
                <a:solidFill>
                  <a:srgbClr val="FFFFFF"/>
                </a:solidFill>
                <a:effectLst/>
                <a:latin typeface="+mn-lt"/>
              </a:rPr>
              <a:t>Doug Smith</a:t>
            </a:r>
            <a:r>
              <a:rPr lang="en-US" sz="1800" b="0" i="0" u="none" strike="noStrike" dirty="0">
                <a:solidFill>
                  <a:srgbClr val="FFFFFF"/>
                </a:solidFill>
                <a:effectLst/>
                <a:latin typeface="+mn-lt"/>
              </a:rPr>
              <a:t>, Counsel at Mayer Brown</a:t>
            </a:r>
            <a:r>
              <a:rPr lang="en-US" sz="1800" b="0" i="0" dirty="0">
                <a:effectLst/>
                <a:latin typeface="+mn-lt"/>
              </a:rPr>
              <a:t>​</a:t>
            </a:r>
          </a:p>
          <a:p>
            <a:pPr algn="l"/>
            <a:r>
              <a:rPr lang="en-US" sz="1800" b="1" i="0" dirty="0">
                <a:effectLst/>
                <a:latin typeface="+mn-lt"/>
              </a:rPr>
              <a:t>AND</a:t>
            </a:r>
          </a:p>
          <a:p>
            <a:pPr algn="l"/>
            <a:r>
              <a:rPr lang="en-US" sz="1800" b="1" dirty="0">
                <a:latin typeface="+mn-lt"/>
              </a:rPr>
              <a:t>Mike McGlamry</a:t>
            </a:r>
            <a:r>
              <a:rPr lang="en-US" sz="1800" dirty="0">
                <a:latin typeface="+mn-lt"/>
              </a:rPr>
              <a:t>, Shareholder at Pope McGlamry Attorneys At Law</a:t>
            </a:r>
            <a:endParaRPr lang="en-US" sz="1800" b="0" i="0" dirty="0">
              <a:effectLst/>
              <a:latin typeface="+mn-lt"/>
            </a:endParaRPr>
          </a:p>
          <a:p>
            <a:pPr algn="l" rtl="0" fontAlgn="base"/>
            <a:r>
              <a:rPr lang="en-US" sz="1800" b="0" i="0" dirty="0">
                <a:effectLst/>
                <a:latin typeface="Calibri" panose="020F0502020204030204" pitchFamily="34" charset="0"/>
              </a:rPr>
              <a:t>​</a:t>
            </a:r>
            <a:endParaRPr lang="en-US" b="0" i="0" dirty="0">
              <a:effectLst/>
            </a:endParaRPr>
          </a:p>
          <a:p>
            <a:pPr algn="l" rtl="0" fontAlgn="base"/>
            <a:r>
              <a:rPr lang="en-US" sz="1800" b="0" i="0" u="none" strike="noStrike" dirty="0">
                <a:solidFill>
                  <a:srgbClr val="000000"/>
                </a:solidFill>
                <a:effectLst/>
                <a:latin typeface="Garamond" panose="02020404030301010803" pitchFamily="18" charset="0"/>
              </a:rPr>
              <a:t>The program materials can be found under the supplements tab. Thank you for joining us, and I will now turn things over to Daniel Garrie for further introductions and to start the program.​</a:t>
            </a:r>
            <a:r>
              <a:rPr lang="en-US" sz="1800" b="0" i="0" dirty="0">
                <a:effectLst/>
                <a:latin typeface="Garamond" panose="02020404030301010803" pitchFamily="18" charset="0"/>
              </a:rPr>
              <a:t>​</a:t>
            </a:r>
            <a:endParaRPr lang="en-US" b="0" i="0" dirty="0">
              <a:effectLst/>
            </a:endParaRPr>
          </a:p>
        </p:txBody>
      </p:sp>
      <p:sp>
        <p:nvSpPr>
          <p:cNvPr id="4" name="Slide Number Placeholder 3"/>
          <p:cNvSpPr>
            <a:spLocks noGrp="1"/>
          </p:cNvSpPr>
          <p:nvPr>
            <p:ph type="sldNum" sz="quarter" idx="5"/>
          </p:nvPr>
        </p:nvSpPr>
        <p:spPr/>
        <p:txBody>
          <a:bodyPr/>
          <a:lstStyle/>
          <a:p>
            <a:fld id="{E199E9E6-2ECB-471A-B112-BCF295B75E02}" type="slidenum">
              <a:rPr lang="en-US" smtClean="0"/>
              <a:t>1</a:t>
            </a:fld>
            <a:endParaRPr lang="en-US"/>
          </a:p>
        </p:txBody>
      </p:sp>
    </p:spTree>
    <p:extLst>
      <p:ext uri="{BB962C8B-B14F-4D97-AF65-F5344CB8AC3E}">
        <p14:creationId xmlns:p14="http://schemas.microsoft.com/office/powerpoint/2010/main" val="42713966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E199E9E6-2ECB-471A-B112-BCF295B75E02}" type="slidenum">
              <a:rPr lang="en-US" smtClean="0"/>
              <a:t>3</a:t>
            </a:fld>
            <a:endParaRPr lang="en-US" dirty="0"/>
          </a:p>
        </p:txBody>
      </p:sp>
    </p:spTree>
    <p:extLst>
      <p:ext uri="{BB962C8B-B14F-4D97-AF65-F5344CB8AC3E}">
        <p14:creationId xmlns:p14="http://schemas.microsoft.com/office/powerpoint/2010/main" val="4196352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E199E9E6-2ECB-471A-B112-BCF295B75E02}" type="slidenum">
              <a:rPr lang="en-US" smtClean="0"/>
              <a:t>5</a:t>
            </a:fld>
            <a:endParaRPr lang="en-US" dirty="0"/>
          </a:p>
        </p:txBody>
      </p:sp>
    </p:spTree>
    <p:extLst>
      <p:ext uri="{BB962C8B-B14F-4D97-AF65-F5344CB8AC3E}">
        <p14:creationId xmlns:p14="http://schemas.microsoft.com/office/powerpoint/2010/main" val="30906648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https://www.forbes.com/sites/chuckbrooks/2022/01/21/cybersecurity-in-2022--a-fresh-look-at-some-very-alarming-stats/?sh=350e9dfe6b61</a:t>
            </a:r>
          </a:p>
        </p:txBody>
      </p:sp>
      <p:sp>
        <p:nvSpPr>
          <p:cNvPr id="4" name="Slide Number Placeholder 3"/>
          <p:cNvSpPr>
            <a:spLocks noGrp="1"/>
          </p:cNvSpPr>
          <p:nvPr>
            <p:ph type="sldNum" sz="quarter" idx="5"/>
          </p:nvPr>
        </p:nvSpPr>
        <p:spPr/>
        <p:txBody>
          <a:bodyPr/>
          <a:lstStyle/>
          <a:p>
            <a:fld id="{E199E9E6-2ECB-471A-B112-BCF295B75E02}" type="slidenum">
              <a:rPr lang="en-US" smtClean="0"/>
              <a:t>6</a:t>
            </a:fld>
            <a:endParaRPr lang="en-US" dirty="0"/>
          </a:p>
        </p:txBody>
      </p:sp>
    </p:spTree>
    <p:extLst>
      <p:ext uri="{BB962C8B-B14F-4D97-AF65-F5344CB8AC3E}">
        <p14:creationId xmlns:p14="http://schemas.microsoft.com/office/powerpoint/2010/main" val="28077807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200" b="0" i="0" u="none" strike="noStrike" baseline="0" dirty="0">
                <a:solidFill>
                  <a:srgbClr val="000000"/>
                </a:solidFill>
                <a:latin typeface="Verdana" panose="020B0604030504040204" pitchFamily="34" charset="0"/>
              </a:rPr>
              <a:t>[1] Ellen Sheng, Cybercrime ramps up amid coronavirus chaos, costing companies billions, CNBC, July 29, 2020, https://www.cnbc.com/2020/07/29/cybercrime-ramps-up-amid-coronavirus-chaos-costing-companies-billions.html. </a:t>
            </a:r>
          </a:p>
        </p:txBody>
      </p:sp>
      <p:sp>
        <p:nvSpPr>
          <p:cNvPr id="4" name="Slide Number Placeholder 3"/>
          <p:cNvSpPr>
            <a:spLocks noGrp="1"/>
          </p:cNvSpPr>
          <p:nvPr>
            <p:ph type="sldNum" sz="quarter" idx="5"/>
          </p:nvPr>
        </p:nvSpPr>
        <p:spPr/>
        <p:txBody>
          <a:bodyPr/>
          <a:lstStyle/>
          <a:p>
            <a:fld id="{E199E9E6-2ECB-471A-B112-BCF295B75E02}" type="slidenum">
              <a:rPr lang="en-US" smtClean="0"/>
              <a:t>7</a:t>
            </a:fld>
            <a:endParaRPr lang="en-US" dirty="0"/>
          </a:p>
        </p:txBody>
      </p:sp>
    </p:spTree>
    <p:extLst>
      <p:ext uri="{BB962C8B-B14F-4D97-AF65-F5344CB8AC3E}">
        <p14:creationId xmlns:p14="http://schemas.microsoft.com/office/powerpoint/2010/main" val="7707874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https://www.ibm.com/security/data-breach</a:t>
            </a:r>
          </a:p>
        </p:txBody>
      </p:sp>
      <p:sp>
        <p:nvSpPr>
          <p:cNvPr id="4" name="Slide Number Placeholder 3"/>
          <p:cNvSpPr>
            <a:spLocks noGrp="1"/>
          </p:cNvSpPr>
          <p:nvPr>
            <p:ph type="sldNum" sz="quarter" idx="5"/>
          </p:nvPr>
        </p:nvSpPr>
        <p:spPr/>
        <p:txBody>
          <a:bodyPr/>
          <a:lstStyle/>
          <a:p>
            <a:fld id="{E199E9E6-2ECB-471A-B112-BCF295B75E02}" type="slidenum">
              <a:rPr lang="en-US" smtClean="0"/>
              <a:t>8</a:t>
            </a:fld>
            <a:endParaRPr lang="en-US" dirty="0"/>
          </a:p>
        </p:txBody>
      </p:sp>
    </p:spTree>
    <p:extLst>
      <p:ext uri="{BB962C8B-B14F-4D97-AF65-F5344CB8AC3E}">
        <p14:creationId xmlns:p14="http://schemas.microsoft.com/office/powerpoint/2010/main" val="41804688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cs typeface="Calibri"/>
              </a:rPr>
              <a:t>https://www.reuters.com/legal/legalindustry/data-breach-class-action-litigation-changing-legal-landscape-2022-06-27/</a:t>
            </a:r>
          </a:p>
        </p:txBody>
      </p:sp>
      <p:sp>
        <p:nvSpPr>
          <p:cNvPr id="4" name="Slide Number Placeholder 3"/>
          <p:cNvSpPr>
            <a:spLocks noGrp="1"/>
          </p:cNvSpPr>
          <p:nvPr>
            <p:ph type="sldNum" sz="quarter" idx="5"/>
          </p:nvPr>
        </p:nvSpPr>
        <p:spPr/>
        <p:txBody>
          <a:bodyPr/>
          <a:lstStyle/>
          <a:p>
            <a:fld id="{E199E9E6-2ECB-471A-B112-BCF295B75E02}" type="slidenum">
              <a:rPr lang="en-US" smtClean="0"/>
              <a:t>9</a:t>
            </a:fld>
            <a:endParaRPr lang="en-US" dirty="0"/>
          </a:p>
        </p:txBody>
      </p:sp>
    </p:spTree>
    <p:extLst>
      <p:ext uri="{BB962C8B-B14F-4D97-AF65-F5344CB8AC3E}">
        <p14:creationId xmlns:p14="http://schemas.microsoft.com/office/powerpoint/2010/main" val="41060583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https://www.nera.com/content/dam/nera/publications/2022/PUB_2021_Full-Year_Trends_012022.pdf</a:t>
            </a:r>
          </a:p>
        </p:txBody>
      </p:sp>
      <p:sp>
        <p:nvSpPr>
          <p:cNvPr id="4" name="Slide Number Placeholder 3"/>
          <p:cNvSpPr>
            <a:spLocks noGrp="1"/>
          </p:cNvSpPr>
          <p:nvPr>
            <p:ph type="sldNum" sz="quarter" idx="5"/>
          </p:nvPr>
        </p:nvSpPr>
        <p:spPr/>
        <p:txBody>
          <a:bodyPr/>
          <a:lstStyle/>
          <a:p>
            <a:fld id="{E199E9E6-2ECB-471A-B112-BCF295B75E02}" type="slidenum">
              <a:rPr lang="en-US" smtClean="0"/>
              <a:t>10</a:t>
            </a:fld>
            <a:endParaRPr lang="en-US" dirty="0"/>
          </a:p>
        </p:txBody>
      </p:sp>
    </p:spTree>
    <p:extLst>
      <p:ext uri="{BB962C8B-B14F-4D97-AF65-F5344CB8AC3E}">
        <p14:creationId xmlns:p14="http://schemas.microsoft.com/office/powerpoint/2010/main" val="5432381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https://www.mofo.com/resources/insights/210104-data-breach-litigation-2020 </a:t>
            </a:r>
          </a:p>
        </p:txBody>
      </p:sp>
      <p:sp>
        <p:nvSpPr>
          <p:cNvPr id="4" name="Slide Number Placeholder 3"/>
          <p:cNvSpPr>
            <a:spLocks noGrp="1"/>
          </p:cNvSpPr>
          <p:nvPr>
            <p:ph type="sldNum" sz="quarter" idx="5"/>
          </p:nvPr>
        </p:nvSpPr>
        <p:spPr/>
        <p:txBody>
          <a:bodyPr/>
          <a:lstStyle/>
          <a:p>
            <a:fld id="{E199E9E6-2ECB-471A-B112-BCF295B75E02}" type="slidenum">
              <a:rPr lang="en-US" smtClean="0"/>
              <a:t>12</a:t>
            </a:fld>
            <a:endParaRPr lang="en-US" dirty="0"/>
          </a:p>
        </p:txBody>
      </p:sp>
    </p:spTree>
    <p:extLst>
      <p:ext uri="{BB962C8B-B14F-4D97-AF65-F5344CB8AC3E}">
        <p14:creationId xmlns:p14="http://schemas.microsoft.com/office/powerpoint/2010/main" val="38277939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https://scholarship.law.vanderbilt.edu/cgi/viewcontent.cgi?article=1688&amp;context=vlr</a:t>
            </a:r>
          </a:p>
        </p:txBody>
      </p:sp>
      <p:sp>
        <p:nvSpPr>
          <p:cNvPr id="4" name="Slide Number Placeholder 3"/>
          <p:cNvSpPr>
            <a:spLocks noGrp="1"/>
          </p:cNvSpPr>
          <p:nvPr>
            <p:ph type="sldNum" sz="quarter" idx="5"/>
          </p:nvPr>
        </p:nvSpPr>
        <p:spPr/>
        <p:txBody>
          <a:bodyPr/>
          <a:lstStyle/>
          <a:p>
            <a:fld id="{E199E9E6-2ECB-471A-B112-BCF295B75E02}" type="slidenum">
              <a:rPr lang="en-US" smtClean="0"/>
              <a:t>13</a:t>
            </a:fld>
            <a:endParaRPr lang="en-US" dirty="0"/>
          </a:p>
        </p:txBody>
      </p:sp>
    </p:spTree>
    <p:extLst>
      <p:ext uri="{BB962C8B-B14F-4D97-AF65-F5344CB8AC3E}">
        <p14:creationId xmlns:p14="http://schemas.microsoft.com/office/powerpoint/2010/main" val="36692621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https://verusllc.com/litigation-update-t-mobile-attempts-to-use-arbitration-clauses-to-limit-data-breach-mdl-class/</a:t>
            </a:r>
          </a:p>
        </p:txBody>
      </p:sp>
      <p:sp>
        <p:nvSpPr>
          <p:cNvPr id="4" name="Slide Number Placeholder 3"/>
          <p:cNvSpPr>
            <a:spLocks noGrp="1"/>
          </p:cNvSpPr>
          <p:nvPr>
            <p:ph type="sldNum" sz="quarter" idx="5"/>
          </p:nvPr>
        </p:nvSpPr>
        <p:spPr/>
        <p:txBody>
          <a:bodyPr/>
          <a:lstStyle/>
          <a:p>
            <a:fld id="{E199E9E6-2ECB-471A-B112-BCF295B75E02}" type="slidenum">
              <a:rPr lang="en-US" smtClean="0"/>
              <a:t>14</a:t>
            </a:fld>
            <a:endParaRPr lang="en-US" dirty="0"/>
          </a:p>
        </p:txBody>
      </p:sp>
    </p:spTree>
    <p:extLst>
      <p:ext uri="{BB962C8B-B14F-4D97-AF65-F5344CB8AC3E}">
        <p14:creationId xmlns:p14="http://schemas.microsoft.com/office/powerpoint/2010/main" val="15094620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199E9E6-2ECB-471A-B112-BCF295B75E02}" type="slidenum">
              <a:rPr lang="en-US" smtClean="0"/>
              <a:t>15</a:t>
            </a:fld>
            <a:endParaRPr lang="en-US" dirty="0"/>
          </a:p>
        </p:txBody>
      </p:sp>
    </p:spTree>
    <p:extLst>
      <p:ext uri="{BB962C8B-B14F-4D97-AF65-F5344CB8AC3E}">
        <p14:creationId xmlns:p14="http://schemas.microsoft.com/office/powerpoint/2010/main" val="42899233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199E9E6-2ECB-471A-B112-BCF295B75E02}" type="slidenum">
              <a:rPr lang="en-US" smtClean="0"/>
              <a:t>16</a:t>
            </a:fld>
            <a:endParaRPr lang="en-US" dirty="0"/>
          </a:p>
        </p:txBody>
      </p:sp>
    </p:spTree>
    <p:extLst>
      <p:ext uri="{BB962C8B-B14F-4D97-AF65-F5344CB8AC3E}">
        <p14:creationId xmlns:p14="http://schemas.microsoft.com/office/powerpoint/2010/main" val="4782776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E.g. of early procedural lawsuits – seeking an extension of time to respond to a complaint or a stay in the proceedings. </a:t>
            </a:r>
          </a:p>
        </p:txBody>
      </p:sp>
      <p:sp>
        <p:nvSpPr>
          <p:cNvPr id="4" name="Slide Number Placeholder 3"/>
          <p:cNvSpPr>
            <a:spLocks noGrp="1"/>
          </p:cNvSpPr>
          <p:nvPr>
            <p:ph type="sldNum" sz="quarter" idx="5"/>
          </p:nvPr>
        </p:nvSpPr>
        <p:spPr/>
        <p:txBody>
          <a:bodyPr/>
          <a:lstStyle/>
          <a:p>
            <a:fld id="{E199E9E6-2ECB-471A-B112-BCF295B75E02}" type="slidenum">
              <a:rPr lang="en-US" smtClean="0"/>
              <a:t>17</a:t>
            </a:fld>
            <a:endParaRPr lang="en-US" dirty="0"/>
          </a:p>
        </p:txBody>
      </p:sp>
    </p:spTree>
    <p:extLst>
      <p:ext uri="{BB962C8B-B14F-4D97-AF65-F5344CB8AC3E}">
        <p14:creationId xmlns:p14="http://schemas.microsoft.com/office/powerpoint/2010/main" val="22967412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US"/>
              <a:t>[1] Once the JPML grants a petition to consolidate lawsuits into an MDL, it then assigns the MDL to a particular federal judge. Usually, the JPML assigns data breach action MDLs to a judge in the federal judicial district where the company’s principal place of business is located. </a:t>
            </a:r>
          </a:p>
          <a:p>
            <a:pPr algn="just"/>
            <a:endParaRPr lang="en-US"/>
          </a:p>
          <a:p>
            <a:pPr algn="just"/>
            <a:r>
              <a:rPr lang="en-US"/>
              <a:t>After the MDL is assigned, the clerks of the districts where the original cases were filed will send the dockets for the lawsuits. </a:t>
            </a:r>
          </a:p>
          <a:p>
            <a:pPr algn="just"/>
            <a:endParaRPr lang="en-US"/>
          </a:p>
          <a:p>
            <a:pPr algn="just"/>
            <a:r>
              <a:rPr lang="en-US"/>
              <a:t>Generally, the assigned judge will hold an initial case management conference 1-2 months after the assignment. Counsel will discuss the timing for appointing lead plaintiffs counsel in the MDL at this conference. This can take 45-60 days from the conference. The time frame for the plaintiffs to file a consolidated complaint can generally take 30-60 days after the court appoints lead plaintiffs counsel. </a:t>
            </a:r>
          </a:p>
        </p:txBody>
      </p:sp>
      <p:sp>
        <p:nvSpPr>
          <p:cNvPr id="4" name="Slide Number Placeholder 3"/>
          <p:cNvSpPr>
            <a:spLocks noGrp="1"/>
          </p:cNvSpPr>
          <p:nvPr>
            <p:ph type="sldNum" sz="quarter" idx="5"/>
          </p:nvPr>
        </p:nvSpPr>
        <p:spPr/>
        <p:txBody>
          <a:bodyPr/>
          <a:lstStyle/>
          <a:p>
            <a:fld id="{E199E9E6-2ECB-471A-B112-BCF295B75E02}" type="slidenum">
              <a:rPr lang="en-US" smtClean="0"/>
              <a:t>20</a:t>
            </a:fld>
            <a:endParaRPr lang="en-US"/>
          </a:p>
        </p:txBody>
      </p:sp>
    </p:spTree>
    <p:extLst>
      <p:ext uri="{BB962C8B-B14F-4D97-AF65-F5344CB8AC3E}">
        <p14:creationId xmlns:p14="http://schemas.microsoft.com/office/powerpoint/2010/main" val="7062818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US"/>
              <a:t>[1] </a:t>
            </a:r>
            <a:r>
              <a:rPr lang="en-US" b="0" i="1">
                <a:solidFill>
                  <a:srgbClr val="292929"/>
                </a:solidFill>
                <a:effectLst/>
                <a:latin typeface="Georgia"/>
              </a:rPr>
              <a:t>Stolt-Nielsen S.A. v. Animal Feeds International Corp.</a:t>
            </a:r>
            <a:r>
              <a:rPr lang="en-US" b="0" i="0">
                <a:solidFill>
                  <a:srgbClr val="292929"/>
                </a:solidFill>
                <a:effectLst/>
                <a:latin typeface="Georgia"/>
              </a:rPr>
              <a:t>, 559 U.S. 662, 685 (2010).</a:t>
            </a:r>
            <a:r>
              <a:rPr lang="en-US">
                <a:solidFill>
                  <a:srgbClr val="292929"/>
                </a:solidFill>
                <a:latin typeface="Georgia"/>
              </a:rPr>
              <a:t> </a:t>
            </a:r>
            <a:endParaRPr lang="en-US" b="0" i="0">
              <a:solidFill>
                <a:srgbClr val="292929"/>
              </a:solidFill>
              <a:effectLst/>
              <a:latin typeface="Georgia" panose="02040502050405020303" pitchFamily="18" charset="0"/>
            </a:endParaRPr>
          </a:p>
          <a:p>
            <a:pPr algn="just"/>
            <a:endParaRPr lang="en-US"/>
          </a:p>
          <a:p>
            <a:pPr algn="just"/>
            <a:endParaRPr lang="en-US" b="0" i="0">
              <a:solidFill>
                <a:srgbClr val="292929"/>
              </a:solidFill>
              <a:effectLst/>
              <a:latin typeface="Georgia" panose="02040502050405020303" pitchFamily="18" charset="0"/>
            </a:endParaRPr>
          </a:p>
          <a:p>
            <a:pPr algn="just"/>
            <a:endParaRPr lang="en-US" b="0" i="0">
              <a:solidFill>
                <a:srgbClr val="292929"/>
              </a:solidFill>
              <a:effectLst/>
              <a:latin typeface="Georgia" panose="02040502050405020303" pitchFamily="18" charset="0"/>
            </a:endParaRPr>
          </a:p>
          <a:p>
            <a:pPr algn="just"/>
            <a:endParaRPr lang="en-US"/>
          </a:p>
        </p:txBody>
      </p:sp>
      <p:sp>
        <p:nvSpPr>
          <p:cNvPr id="4" name="Slide Number Placeholder 3"/>
          <p:cNvSpPr>
            <a:spLocks noGrp="1"/>
          </p:cNvSpPr>
          <p:nvPr>
            <p:ph type="sldNum" sz="quarter" idx="5"/>
          </p:nvPr>
        </p:nvSpPr>
        <p:spPr/>
        <p:txBody>
          <a:bodyPr/>
          <a:lstStyle/>
          <a:p>
            <a:fld id="{E199E9E6-2ECB-471A-B112-BCF295B75E02}" type="slidenum">
              <a:rPr lang="en-US" smtClean="0"/>
              <a:t>21</a:t>
            </a:fld>
            <a:endParaRPr lang="en-US"/>
          </a:p>
        </p:txBody>
      </p:sp>
    </p:spTree>
    <p:extLst>
      <p:ext uri="{BB962C8B-B14F-4D97-AF65-F5344CB8AC3E}">
        <p14:creationId xmlns:p14="http://schemas.microsoft.com/office/powerpoint/2010/main" val="36917566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252525"/>
                </a:solidFill>
                <a:effectLst/>
                <a:latin typeface="Arial" panose="020B0604020202020204" pitchFamily="34" charset="0"/>
              </a:rPr>
              <a:t>https://www.leagle.com/decision/infdco20190506976 </a:t>
            </a:r>
          </a:p>
          <a:p>
            <a:endParaRPr lang="en-US" b="0" i="0" dirty="0">
              <a:solidFill>
                <a:srgbClr val="252525"/>
              </a:solidFill>
              <a:effectLst/>
              <a:latin typeface="Arial" panose="020B0604020202020204" pitchFamily="34" charset="0"/>
            </a:endParaRPr>
          </a:p>
          <a:p>
            <a:r>
              <a:rPr lang="en-US" b="0" i="0" dirty="0">
                <a:solidFill>
                  <a:srgbClr val="252525"/>
                </a:solidFill>
                <a:effectLst/>
                <a:latin typeface="Arial" panose="020B0604020202020204" pitchFamily="34" charset="0"/>
              </a:rPr>
              <a:t>A </a:t>
            </a:r>
            <a:r>
              <a:rPr lang="en-US" b="0" i="0" dirty="0" err="1">
                <a:solidFill>
                  <a:srgbClr val="252525"/>
                </a:solidFill>
                <a:effectLst/>
                <a:latin typeface="Arial" panose="020B0604020202020204" pitchFamily="34" charset="0"/>
              </a:rPr>
              <a:t>broswewrap</a:t>
            </a:r>
            <a:r>
              <a:rPr lang="en-US" b="0" i="0" dirty="0">
                <a:solidFill>
                  <a:srgbClr val="252525"/>
                </a:solidFill>
                <a:effectLst/>
                <a:latin typeface="Arial" panose="020B0604020202020204" pitchFamily="34" charset="0"/>
              </a:rPr>
              <a:t> agreement is a “website agreement (typically the website's terms of use or service) that aims to bind the user by virtue of the user browsing the website.”</a:t>
            </a:r>
          </a:p>
          <a:p>
            <a:endParaRPr lang="en-US" b="0" i="0" dirty="0">
              <a:solidFill>
                <a:srgbClr val="252525"/>
              </a:solidFill>
              <a:effectLst/>
              <a:latin typeface="Arial" panose="020B0604020202020204" pitchFamily="34" charset="0"/>
            </a:endParaRPr>
          </a:p>
          <a:p>
            <a:r>
              <a:rPr lang="en-US" b="0" i="0" dirty="0">
                <a:solidFill>
                  <a:srgbClr val="252525"/>
                </a:solidFill>
                <a:effectLst/>
                <a:latin typeface="Arial" panose="020B0604020202020204" pitchFamily="34" charset="0"/>
              </a:rPr>
              <a:t>“</a:t>
            </a:r>
            <a:r>
              <a:rPr lang="en-US" b="0" i="0" dirty="0" err="1">
                <a:solidFill>
                  <a:srgbClr val="252525"/>
                </a:solidFill>
                <a:effectLst/>
                <a:latin typeface="Arial" panose="020B0604020202020204" pitchFamily="34" charset="0"/>
              </a:rPr>
              <a:t>Browsewrap</a:t>
            </a:r>
            <a:r>
              <a:rPr lang="en-US" b="0" i="0" dirty="0">
                <a:solidFill>
                  <a:srgbClr val="252525"/>
                </a:solidFill>
                <a:effectLst/>
                <a:latin typeface="Arial" panose="020B0604020202020204" pitchFamily="34" charset="0"/>
              </a:rPr>
              <a:t> agreements do not require a user take action to affirm his consent to be bound. Instead, </a:t>
            </a:r>
            <a:r>
              <a:rPr lang="en-US" b="0" i="0" dirty="0" err="1">
                <a:solidFill>
                  <a:srgbClr val="252525"/>
                </a:solidFill>
                <a:effectLst/>
                <a:latin typeface="Arial" panose="020B0604020202020204" pitchFamily="34" charset="0"/>
              </a:rPr>
              <a:t>browsewrap</a:t>
            </a:r>
            <a:r>
              <a:rPr lang="en-US" b="0" i="0" dirty="0">
                <a:solidFill>
                  <a:srgbClr val="252525"/>
                </a:solidFill>
                <a:effectLst/>
                <a:latin typeface="Arial" panose="020B0604020202020204" pitchFamily="34" charset="0"/>
              </a:rPr>
              <a:t> terms typically states that use of the website is deemed acceptance of the agreement. Courts have found that terms of use presented in this manner do not create an enforceable contract unless the website owner presents evidence that the user had actual or constructive knowledge of the terms.” https://content.next.westlaw.com/Document/I2e45ae49642211e38578f7ccc38dcbee/View/FullText.html?transitionType=Default&amp;contextData=%28sc.Default%29 </a:t>
            </a:r>
            <a:endParaRPr lang="en-US" dirty="0"/>
          </a:p>
        </p:txBody>
      </p:sp>
      <p:sp>
        <p:nvSpPr>
          <p:cNvPr id="4" name="Slide Number Placeholder 3"/>
          <p:cNvSpPr>
            <a:spLocks noGrp="1"/>
          </p:cNvSpPr>
          <p:nvPr>
            <p:ph type="sldNum" sz="quarter" idx="5"/>
          </p:nvPr>
        </p:nvSpPr>
        <p:spPr/>
        <p:txBody>
          <a:bodyPr/>
          <a:lstStyle/>
          <a:p>
            <a:fld id="{E199E9E6-2ECB-471A-B112-BCF295B75E02}" type="slidenum">
              <a:rPr lang="en-US" smtClean="0"/>
              <a:t>23</a:t>
            </a:fld>
            <a:endParaRPr lang="en-US"/>
          </a:p>
        </p:txBody>
      </p:sp>
    </p:spTree>
    <p:extLst>
      <p:ext uri="{BB962C8B-B14F-4D97-AF65-F5344CB8AC3E}">
        <p14:creationId xmlns:p14="http://schemas.microsoft.com/office/powerpoint/2010/main" val="42106623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However, not every case will yield the same results and costs. </a:t>
            </a:r>
          </a:p>
          <a:p>
            <a:r>
              <a:rPr lang="en-US" dirty="0"/>
              <a:t>Individual arbitration claims can have significant costs. E.g. </a:t>
            </a:r>
            <a:r>
              <a:rPr lang="en-US" i="1" dirty="0"/>
              <a:t>Abernathy v. </a:t>
            </a:r>
            <a:r>
              <a:rPr lang="en-US" i="1" dirty="0" err="1"/>
              <a:t>DoorDash</a:t>
            </a:r>
            <a:r>
              <a:rPr lang="en-US" i="1" dirty="0"/>
              <a:t>, Inc.</a:t>
            </a:r>
            <a:r>
              <a:rPr lang="en-US" dirty="0"/>
              <a:t>, No. C 19-7545 WHA, 2020 WL 619785, at *1 (N.D. Cal. Feb. 10, 2020). </a:t>
            </a:r>
            <a:endParaRPr lang="en-US" dirty="0">
              <a:cs typeface="Calibri"/>
            </a:endParaRPr>
          </a:p>
        </p:txBody>
      </p:sp>
      <p:sp>
        <p:nvSpPr>
          <p:cNvPr id="4" name="Slide Number Placeholder 3"/>
          <p:cNvSpPr>
            <a:spLocks noGrp="1"/>
          </p:cNvSpPr>
          <p:nvPr>
            <p:ph type="sldNum" sz="quarter" idx="5"/>
          </p:nvPr>
        </p:nvSpPr>
        <p:spPr/>
        <p:txBody>
          <a:bodyPr/>
          <a:lstStyle/>
          <a:p>
            <a:fld id="{E199E9E6-2ECB-471A-B112-BCF295B75E02}" type="slidenum">
              <a:rPr lang="en-US" smtClean="0"/>
              <a:t>24</a:t>
            </a:fld>
            <a:endParaRPr lang="en-US"/>
          </a:p>
        </p:txBody>
      </p:sp>
    </p:spTree>
    <p:extLst>
      <p:ext uri="{BB962C8B-B14F-4D97-AF65-F5344CB8AC3E}">
        <p14:creationId xmlns:p14="http://schemas.microsoft.com/office/powerpoint/2010/main" val="24578628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E199E9E6-2ECB-471A-B112-BCF295B75E02}" type="slidenum">
              <a:rPr lang="en-US" smtClean="0"/>
              <a:t>25</a:t>
            </a:fld>
            <a:endParaRPr lang="en-US"/>
          </a:p>
        </p:txBody>
      </p:sp>
    </p:spTree>
    <p:extLst>
      <p:ext uri="{BB962C8B-B14F-4D97-AF65-F5344CB8AC3E}">
        <p14:creationId xmlns:p14="http://schemas.microsoft.com/office/powerpoint/2010/main" val="38533589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https://www.jdsupra.com/legalnews/practical-tips-for-in-house-counsel-71348/ </a:t>
            </a:r>
          </a:p>
        </p:txBody>
      </p:sp>
      <p:sp>
        <p:nvSpPr>
          <p:cNvPr id="4" name="Slide Number Placeholder 3"/>
          <p:cNvSpPr>
            <a:spLocks noGrp="1"/>
          </p:cNvSpPr>
          <p:nvPr>
            <p:ph type="sldNum" sz="quarter" idx="5"/>
          </p:nvPr>
        </p:nvSpPr>
        <p:spPr/>
        <p:txBody>
          <a:bodyPr/>
          <a:lstStyle/>
          <a:p>
            <a:fld id="{E199E9E6-2ECB-471A-B112-BCF295B75E02}" type="slidenum">
              <a:rPr lang="en-US" smtClean="0"/>
              <a:t>26</a:t>
            </a:fld>
            <a:endParaRPr lang="en-US"/>
          </a:p>
        </p:txBody>
      </p:sp>
    </p:spTree>
    <p:extLst>
      <p:ext uri="{BB962C8B-B14F-4D97-AF65-F5344CB8AC3E}">
        <p14:creationId xmlns:p14="http://schemas.microsoft.com/office/powerpoint/2010/main" val="12510711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US" dirty="0"/>
              <a:t>A case in contrast to Re Equifax is </a:t>
            </a:r>
            <a:r>
              <a:rPr lang="en-US" b="0" i="1" dirty="0">
                <a:solidFill>
                  <a:srgbClr val="292929"/>
                </a:solidFill>
                <a:effectLst/>
                <a:latin typeface="Georgia" panose="02040502050405020303" pitchFamily="18" charset="0"/>
              </a:rPr>
              <a:t>re Brinker Data Incident Litig.</a:t>
            </a:r>
            <a:r>
              <a:rPr lang="en-US" b="0" i="0" dirty="0">
                <a:solidFill>
                  <a:srgbClr val="292929"/>
                </a:solidFill>
                <a:effectLst/>
                <a:latin typeface="Georgia" panose="02040502050405020303" pitchFamily="18" charset="0"/>
              </a:rPr>
              <a:t>, No. 3:18-cv-686-J-32MCR, 2020 WL 691848. – Saying nothing about a company’s cybersecurity measures may prevent the plaintiffs from successfully pleading a deception-based claim. </a:t>
            </a:r>
            <a:endParaRPr lang="en-US" dirty="0"/>
          </a:p>
        </p:txBody>
      </p:sp>
      <p:sp>
        <p:nvSpPr>
          <p:cNvPr id="4" name="Slide Number Placeholder 3"/>
          <p:cNvSpPr>
            <a:spLocks noGrp="1"/>
          </p:cNvSpPr>
          <p:nvPr>
            <p:ph type="sldNum" sz="quarter" idx="5"/>
          </p:nvPr>
        </p:nvSpPr>
        <p:spPr/>
        <p:txBody>
          <a:bodyPr/>
          <a:lstStyle/>
          <a:p>
            <a:fld id="{E199E9E6-2ECB-471A-B112-BCF295B75E02}" type="slidenum">
              <a:rPr lang="en-US" smtClean="0"/>
              <a:t>27</a:t>
            </a:fld>
            <a:endParaRPr lang="en-US"/>
          </a:p>
        </p:txBody>
      </p:sp>
    </p:spTree>
    <p:extLst>
      <p:ext uri="{BB962C8B-B14F-4D97-AF65-F5344CB8AC3E}">
        <p14:creationId xmlns:p14="http://schemas.microsoft.com/office/powerpoint/2010/main" val="39063949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199E9E6-2ECB-471A-B112-BCF295B75E02}" type="slidenum">
              <a:rPr lang="en-US" smtClean="0"/>
              <a:t>28</a:t>
            </a:fld>
            <a:endParaRPr lang="en-US"/>
          </a:p>
        </p:txBody>
      </p:sp>
    </p:spTree>
    <p:extLst>
      <p:ext uri="{BB962C8B-B14F-4D97-AF65-F5344CB8AC3E}">
        <p14:creationId xmlns:p14="http://schemas.microsoft.com/office/powerpoint/2010/main" val="28760308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https://www.leagle.com/decision/infco20180420125 </a:t>
            </a:r>
          </a:p>
          <a:p>
            <a:endParaRPr lang="en-US" dirty="0"/>
          </a:p>
          <a:p>
            <a:r>
              <a:rPr lang="en-US" dirty="0"/>
              <a:t>N.B: In making its decision, the court cited that “the defendant’s suggestion that its customers should change</a:t>
            </a:r>
            <a:r>
              <a:rPr lang="en-US" b="0" i="0" dirty="0">
                <a:solidFill>
                  <a:srgbClr val="292929"/>
                </a:solidFill>
                <a:effectLst/>
                <a:latin typeface="Georgia" panose="02040502050405020303" pitchFamily="18" charset="0"/>
              </a:rPr>
              <a:t> their passwords on any account where they used the same or similar password as one factor supporting its finding that the plaintiffs had adequately alleged an imminent harm.” </a:t>
            </a:r>
          </a:p>
          <a:p>
            <a:endParaRPr lang="en-US" b="0" i="0" dirty="0">
              <a:solidFill>
                <a:srgbClr val="292929"/>
              </a:solidFill>
              <a:effectLst/>
              <a:latin typeface="Georgia" panose="02040502050405020303" pitchFamily="18" charset="0"/>
            </a:endParaRPr>
          </a:p>
          <a:p>
            <a:r>
              <a:rPr lang="en-US" b="0" i="0" dirty="0">
                <a:solidFill>
                  <a:srgbClr val="292929"/>
                </a:solidFill>
                <a:effectLst/>
                <a:latin typeface="Georgia" panose="02040502050405020303" pitchFamily="18" charset="0"/>
              </a:rPr>
              <a:t>Additionally, anything a company says about a cybersecurity incident that it has suffered may be cited as relevant to whether the company suffered an unauthorized access of personal information, etc. This is a necessary component of cybersecurity claims. </a:t>
            </a:r>
          </a:p>
          <a:p>
            <a:endParaRPr lang="en-US" b="0" i="0" dirty="0">
              <a:solidFill>
                <a:srgbClr val="292929"/>
              </a:solidFill>
              <a:effectLst/>
              <a:latin typeface="Georgia" panose="02040502050405020303" pitchFamily="18" charset="0"/>
            </a:endParaRPr>
          </a:p>
          <a:p>
            <a:endParaRPr lang="en-US" dirty="0"/>
          </a:p>
          <a:p>
            <a:endParaRPr lang="en-US" dirty="0"/>
          </a:p>
        </p:txBody>
      </p:sp>
      <p:sp>
        <p:nvSpPr>
          <p:cNvPr id="4" name="Slide Number Placeholder 3"/>
          <p:cNvSpPr>
            <a:spLocks noGrp="1"/>
          </p:cNvSpPr>
          <p:nvPr>
            <p:ph type="sldNum" sz="quarter" idx="5"/>
          </p:nvPr>
        </p:nvSpPr>
        <p:spPr/>
        <p:txBody>
          <a:bodyPr/>
          <a:lstStyle/>
          <a:p>
            <a:fld id="{E199E9E6-2ECB-471A-B112-BCF295B75E02}" type="slidenum">
              <a:rPr lang="en-US" smtClean="0"/>
              <a:t>29</a:t>
            </a:fld>
            <a:endParaRPr lang="en-US"/>
          </a:p>
        </p:txBody>
      </p:sp>
    </p:spTree>
    <p:extLst>
      <p:ext uri="{BB962C8B-B14F-4D97-AF65-F5344CB8AC3E}">
        <p14:creationId xmlns:p14="http://schemas.microsoft.com/office/powerpoint/2010/main" val="16419114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https://www.cov.com/-/media/files/corporate/publications/2015/01/five_cybersecurity_questions_that_general_counsel-should_consider_in_light_of_the_sony_breach.pdf </a:t>
            </a:r>
          </a:p>
        </p:txBody>
      </p:sp>
      <p:sp>
        <p:nvSpPr>
          <p:cNvPr id="4" name="Slide Number Placeholder 3"/>
          <p:cNvSpPr>
            <a:spLocks noGrp="1"/>
          </p:cNvSpPr>
          <p:nvPr>
            <p:ph type="sldNum" sz="quarter" idx="5"/>
          </p:nvPr>
        </p:nvSpPr>
        <p:spPr/>
        <p:txBody>
          <a:bodyPr/>
          <a:lstStyle/>
          <a:p>
            <a:fld id="{E199E9E6-2ECB-471A-B112-BCF295B75E02}" type="slidenum">
              <a:rPr lang="en-US" smtClean="0"/>
              <a:t>30</a:t>
            </a:fld>
            <a:endParaRPr lang="en-US"/>
          </a:p>
        </p:txBody>
      </p:sp>
    </p:spTree>
    <p:extLst>
      <p:ext uri="{BB962C8B-B14F-4D97-AF65-F5344CB8AC3E}">
        <p14:creationId xmlns:p14="http://schemas.microsoft.com/office/powerpoint/2010/main" val="15396191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i="0" dirty="0">
              <a:solidFill>
                <a:srgbClr val="292929"/>
              </a:solidFill>
              <a:effectLst/>
              <a:latin typeface="Georgia" panose="02040502050405020303" pitchFamily="18" charset="0"/>
            </a:endParaRPr>
          </a:p>
          <a:p>
            <a:endParaRPr lang="en-US" dirty="0"/>
          </a:p>
          <a:p>
            <a:endParaRPr lang="en-US" dirty="0"/>
          </a:p>
        </p:txBody>
      </p:sp>
      <p:sp>
        <p:nvSpPr>
          <p:cNvPr id="4" name="Slide Number Placeholder 3"/>
          <p:cNvSpPr>
            <a:spLocks noGrp="1"/>
          </p:cNvSpPr>
          <p:nvPr>
            <p:ph type="sldNum" sz="quarter" idx="5"/>
          </p:nvPr>
        </p:nvSpPr>
        <p:spPr/>
        <p:txBody>
          <a:bodyPr/>
          <a:lstStyle/>
          <a:p>
            <a:fld id="{E199E9E6-2ECB-471A-B112-BCF295B75E02}" type="slidenum">
              <a:rPr lang="en-US" smtClean="0"/>
              <a:t>31</a:t>
            </a:fld>
            <a:endParaRPr lang="en-US"/>
          </a:p>
        </p:txBody>
      </p:sp>
    </p:spTree>
    <p:extLst>
      <p:ext uri="{BB962C8B-B14F-4D97-AF65-F5344CB8AC3E}">
        <p14:creationId xmlns:p14="http://schemas.microsoft.com/office/powerpoint/2010/main" val="249892253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i="0" dirty="0">
              <a:solidFill>
                <a:srgbClr val="292929"/>
              </a:solidFill>
              <a:effectLst/>
              <a:latin typeface="Georgia" panose="02040502050405020303" pitchFamily="18" charset="0"/>
            </a:endParaRPr>
          </a:p>
          <a:p>
            <a:endParaRPr lang="en-US" dirty="0"/>
          </a:p>
          <a:p>
            <a:endParaRPr lang="en-US" dirty="0"/>
          </a:p>
        </p:txBody>
      </p:sp>
      <p:sp>
        <p:nvSpPr>
          <p:cNvPr id="4" name="Slide Number Placeholder 3"/>
          <p:cNvSpPr>
            <a:spLocks noGrp="1"/>
          </p:cNvSpPr>
          <p:nvPr>
            <p:ph type="sldNum" sz="quarter" idx="5"/>
          </p:nvPr>
        </p:nvSpPr>
        <p:spPr/>
        <p:txBody>
          <a:bodyPr/>
          <a:lstStyle/>
          <a:p>
            <a:fld id="{E199E9E6-2ECB-471A-B112-BCF295B75E02}" type="slidenum">
              <a:rPr lang="en-US" smtClean="0"/>
              <a:t>32</a:t>
            </a:fld>
            <a:endParaRPr lang="en-US"/>
          </a:p>
        </p:txBody>
      </p:sp>
    </p:spTree>
    <p:extLst>
      <p:ext uri="{BB962C8B-B14F-4D97-AF65-F5344CB8AC3E}">
        <p14:creationId xmlns:p14="http://schemas.microsoft.com/office/powerpoint/2010/main" val="212180065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i="0" dirty="0">
              <a:solidFill>
                <a:srgbClr val="292929"/>
              </a:solidFill>
              <a:effectLst/>
              <a:latin typeface="Georgia" panose="02040502050405020303" pitchFamily="18" charset="0"/>
            </a:endParaRPr>
          </a:p>
          <a:p>
            <a:endParaRPr lang="en-US" dirty="0"/>
          </a:p>
          <a:p>
            <a:endParaRPr lang="en-US" dirty="0"/>
          </a:p>
        </p:txBody>
      </p:sp>
      <p:sp>
        <p:nvSpPr>
          <p:cNvPr id="4" name="Slide Number Placeholder 3"/>
          <p:cNvSpPr>
            <a:spLocks noGrp="1"/>
          </p:cNvSpPr>
          <p:nvPr>
            <p:ph type="sldNum" sz="quarter" idx="5"/>
          </p:nvPr>
        </p:nvSpPr>
        <p:spPr/>
        <p:txBody>
          <a:bodyPr/>
          <a:lstStyle/>
          <a:p>
            <a:fld id="{E199E9E6-2ECB-471A-B112-BCF295B75E02}" type="slidenum">
              <a:rPr lang="en-US" smtClean="0"/>
              <a:t>33</a:t>
            </a:fld>
            <a:endParaRPr lang="en-US"/>
          </a:p>
        </p:txBody>
      </p:sp>
    </p:spTree>
    <p:extLst>
      <p:ext uri="{BB962C8B-B14F-4D97-AF65-F5344CB8AC3E}">
        <p14:creationId xmlns:p14="http://schemas.microsoft.com/office/powerpoint/2010/main" val="156638491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i="0" dirty="0">
              <a:solidFill>
                <a:srgbClr val="292929"/>
              </a:solidFill>
              <a:effectLst/>
              <a:latin typeface="Georgia" panose="02040502050405020303" pitchFamily="18" charset="0"/>
            </a:endParaRPr>
          </a:p>
          <a:p>
            <a:endParaRPr lang="en-US" dirty="0"/>
          </a:p>
          <a:p>
            <a:endParaRPr lang="en-US" dirty="0"/>
          </a:p>
        </p:txBody>
      </p:sp>
      <p:sp>
        <p:nvSpPr>
          <p:cNvPr id="4" name="Slide Number Placeholder 3"/>
          <p:cNvSpPr>
            <a:spLocks noGrp="1"/>
          </p:cNvSpPr>
          <p:nvPr>
            <p:ph type="sldNum" sz="quarter" idx="5"/>
          </p:nvPr>
        </p:nvSpPr>
        <p:spPr/>
        <p:txBody>
          <a:bodyPr/>
          <a:lstStyle/>
          <a:p>
            <a:fld id="{E199E9E6-2ECB-471A-B112-BCF295B75E02}" type="slidenum">
              <a:rPr lang="en-US" smtClean="0"/>
              <a:t>34</a:t>
            </a:fld>
            <a:endParaRPr lang="en-US"/>
          </a:p>
        </p:txBody>
      </p:sp>
    </p:spTree>
    <p:extLst>
      <p:ext uri="{BB962C8B-B14F-4D97-AF65-F5344CB8AC3E}">
        <p14:creationId xmlns:p14="http://schemas.microsoft.com/office/powerpoint/2010/main" val="410241941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i="0" dirty="0">
              <a:solidFill>
                <a:srgbClr val="292929"/>
              </a:solidFill>
              <a:effectLst/>
              <a:latin typeface="Georgia" panose="02040502050405020303" pitchFamily="18" charset="0"/>
            </a:endParaRPr>
          </a:p>
          <a:p>
            <a:endParaRPr lang="en-US" dirty="0"/>
          </a:p>
          <a:p>
            <a:endParaRPr lang="en-US" dirty="0"/>
          </a:p>
        </p:txBody>
      </p:sp>
      <p:sp>
        <p:nvSpPr>
          <p:cNvPr id="4" name="Slide Number Placeholder 3"/>
          <p:cNvSpPr>
            <a:spLocks noGrp="1"/>
          </p:cNvSpPr>
          <p:nvPr>
            <p:ph type="sldNum" sz="quarter" idx="5"/>
          </p:nvPr>
        </p:nvSpPr>
        <p:spPr/>
        <p:txBody>
          <a:bodyPr/>
          <a:lstStyle/>
          <a:p>
            <a:fld id="{E199E9E6-2ECB-471A-B112-BCF295B75E02}" type="slidenum">
              <a:rPr lang="en-US" smtClean="0"/>
              <a:t>35</a:t>
            </a:fld>
            <a:endParaRPr lang="en-US"/>
          </a:p>
        </p:txBody>
      </p:sp>
    </p:spTree>
    <p:extLst>
      <p:ext uri="{BB962C8B-B14F-4D97-AF65-F5344CB8AC3E}">
        <p14:creationId xmlns:p14="http://schemas.microsoft.com/office/powerpoint/2010/main" val="333932901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i="0" dirty="0">
              <a:solidFill>
                <a:srgbClr val="292929"/>
              </a:solidFill>
              <a:effectLst/>
              <a:latin typeface="Georgia" panose="02040502050405020303" pitchFamily="18" charset="0"/>
            </a:endParaRPr>
          </a:p>
          <a:p>
            <a:endParaRPr lang="en-US" dirty="0"/>
          </a:p>
          <a:p>
            <a:endParaRPr lang="en-US" dirty="0"/>
          </a:p>
        </p:txBody>
      </p:sp>
      <p:sp>
        <p:nvSpPr>
          <p:cNvPr id="4" name="Slide Number Placeholder 3"/>
          <p:cNvSpPr>
            <a:spLocks noGrp="1"/>
          </p:cNvSpPr>
          <p:nvPr>
            <p:ph type="sldNum" sz="quarter" idx="5"/>
          </p:nvPr>
        </p:nvSpPr>
        <p:spPr/>
        <p:txBody>
          <a:bodyPr/>
          <a:lstStyle/>
          <a:p>
            <a:fld id="{E199E9E6-2ECB-471A-B112-BCF295B75E02}" type="slidenum">
              <a:rPr lang="en-US" smtClean="0"/>
              <a:t>36</a:t>
            </a:fld>
            <a:endParaRPr lang="en-US"/>
          </a:p>
        </p:txBody>
      </p:sp>
    </p:spTree>
    <p:extLst>
      <p:ext uri="{BB962C8B-B14F-4D97-AF65-F5344CB8AC3E}">
        <p14:creationId xmlns:p14="http://schemas.microsoft.com/office/powerpoint/2010/main" val="19772687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23672E4B-5302-4A7B-9E5A-FAE71761E288}" type="datetime1">
              <a:rPr lang="en-US" smtClean="0"/>
              <a:t>11/12/2022</a:t>
            </a:fld>
            <a:endParaRPr lang="en-US"/>
          </a:p>
        </p:txBody>
      </p:sp>
      <p:sp>
        <p:nvSpPr>
          <p:cNvPr id="5" name="Footer Placeholder 4"/>
          <p:cNvSpPr>
            <a:spLocks noGrp="1"/>
          </p:cNvSpPr>
          <p:nvPr>
            <p:ph type="ftr" sz="quarter" idx="11"/>
          </p:nvPr>
        </p:nvSpPr>
        <p:spPr/>
        <p:txBody>
          <a:bodyPr/>
          <a:lstStyle/>
          <a:p>
            <a:r>
              <a:rPr lang="en-US"/>
              <a:t>(c) 2022 Lexeprint Inc. All Rights Reserved LLP.</a:t>
            </a:r>
          </a:p>
        </p:txBody>
      </p:sp>
      <p:sp>
        <p:nvSpPr>
          <p:cNvPr id="6" name="Slide Number Placeholder 5"/>
          <p:cNvSpPr>
            <a:spLocks noGrp="1"/>
          </p:cNvSpPr>
          <p:nvPr>
            <p:ph type="sldNum" sz="quarter" idx="12"/>
          </p:nvPr>
        </p:nvSpPr>
        <p:spPr/>
        <p:txBody>
          <a:bodyPr/>
          <a:lstStyle/>
          <a:p>
            <a:fld id="{0C9B5FE2-BA89-48D6-9C58-D19B3335C788}" type="slidenum">
              <a:rPr lang="en-US" smtClean="0"/>
              <a:t>‹#›</a:t>
            </a:fld>
            <a:endParaRPr lang="en-US"/>
          </a:p>
        </p:txBody>
      </p:sp>
    </p:spTree>
    <p:extLst>
      <p:ext uri="{BB962C8B-B14F-4D97-AF65-F5344CB8AC3E}">
        <p14:creationId xmlns:p14="http://schemas.microsoft.com/office/powerpoint/2010/main" val="8658537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lt"/>
              </a:defRPr>
            </a:lvl1pPr>
          </a:lstStyle>
          <a:p>
            <a:r>
              <a:rPr lang="en-US"/>
              <a:t>Click to edit Master title style</a:t>
            </a:r>
          </a:p>
        </p:txBody>
      </p:sp>
      <p:sp>
        <p:nvSpPr>
          <p:cNvPr id="3" name="Content Placeholder 2"/>
          <p:cNvSpPr>
            <a:spLocks noGrp="1"/>
          </p:cNvSpPr>
          <p:nvPr>
            <p:ph idx="1"/>
          </p:nvPr>
        </p:nvSpPr>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atin typeface="+mj-lt"/>
              </a:defRPr>
            </a:lvl1pPr>
          </a:lstStyle>
          <a:p>
            <a:fld id="{210206A6-FF5A-4CBD-9422-A88C749DDF0B}" type="datetime1">
              <a:rPr lang="en-US" smtClean="0"/>
              <a:t>11/12/2022</a:t>
            </a:fld>
            <a:endParaRPr lang="en-US"/>
          </a:p>
        </p:txBody>
      </p:sp>
      <p:sp>
        <p:nvSpPr>
          <p:cNvPr id="5" name="Footer Placeholder 4"/>
          <p:cNvSpPr>
            <a:spLocks noGrp="1"/>
          </p:cNvSpPr>
          <p:nvPr>
            <p:ph type="ftr" sz="quarter" idx="11"/>
          </p:nvPr>
        </p:nvSpPr>
        <p:spPr/>
        <p:txBody>
          <a:bodyPr/>
          <a:lstStyle>
            <a:lvl1pPr>
              <a:defRPr>
                <a:latin typeface="+mj-lt"/>
              </a:defRPr>
            </a:lvl1pPr>
          </a:lstStyle>
          <a:p>
            <a:r>
              <a:rPr lang="en-US"/>
              <a:t>(c) 2022 Lexeprint Inc. All Rights Reserved LLP.</a:t>
            </a:r>
          </a:p>
        </p:txBody>
      </p:sp>
      <p:sp>
        <p:nvSpPr>
          <p:cNvPr id="6" name="Slide Number Placeholder 5"/>
          <p:cNvSpPr>
            <a:spLocks noGrp="1"/>
          </p:cNvSpPr>
          <p:nvPr>
            <p:ph type="sldNum" sz="quarter" idx="12"/>
          </p:nvPr>
        </p:nvSpPr>
        <p:spPr/>
        <p:txBody>
          <a:bodyPr/>
          <a:lstStyle>
            <a:lvl1pPr>
              <a:defRPr>
                <a:latin typeface="+mj-lt"/>
              </a:defRPr>
            </a:lvl1pPr>
          </a:lstStyle>
          <a:p>
            <a:fld id="{0C9B5FE2-BA89-48D6-9C58-D19B3335C788}" type="slidenum">
              <a:rPr lang="en-US" smtClean="0"/>
              <a:pPr/>
              <a:t>‹#›</a:t>
            </a:fld>
            <a:endParaRPr lang="en-US"/>
          </a:p>
        </p:txBody>
      </p:sp>
    </p:spTree>
    <p:extLst>
      <p:ext uri="{BB962C8B-B14F-4D97-AF65-F5344CB8AC3E}">
        <p14:creationId xmlns:p14="http://schemas.microsoft.com/office/powerpoint/2010/main" val="25602478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8F5AAE3-9000-4BA6-A5B5-9A07453E675B}" type="datetime1">
              <a:rPr lang="en-US" smtClean="0"/>
              <a:t>11/12/2022</a:t>
            </a:fld>
            <a:endParaRPr lang="en-US"/>
          </a:p>
        </p:txBody>
      </p:sp>
      <p:sp>
        <p:nvSpPr>
          <p:cNvPr id="5" name="Footer Placeholder 4"/>
          <p:cNvSpPr>
            <a:spLocks noGrp="1"/>
          </p:cNvSpPr>
          <p:nvPr>
            <p:ph type="ftr" sz="quarter" idx="11"/>
          </p:nvPr>
        </p:nvSpPr>
        <p:spPr/>
        <p:txBody>
          <a:bodyPr/>
          <a:lstStyle/>
          <a:p>
            <a:r>
              <a:rPr lang="en-US"/>
              <a:t>(c) 2022 Lexeprint Inc. All Rights Reserved LLP.</a:t>
            </a:r>
          </a:p>
        </p:txBody>
      </p:sp>
      <p:sp>
        <p:nvSpPr>
          <p:cNvPr id="6" name="Slide Number Placeholder 5"/>
          <p:cNvSpPr>
            <a:spLocks noGrp="1"/>
          </p:cNvSpPr>
          <p:nvPr>
            <p:ph type="sldNum" sz="quarter" idx="12"/>
          </p:nvPr>
        </p:nvSpPr>
        <p:spPr/>
        <p:txBody>
          <a:bodyPr/>
          <a:lstStyle/>
          <a:p>
            <a:fld id="{0C9B5FE2-BA89-48D6-9C58-D19B3335C788}" type="slidenum">
              <a:rPr lang="en-US" smtClean="0"/>
              <a:t>‹#›</a:t>
            </a:fld>
            <a:endParaRPr lang="en-US"/>
          </a:p>
        </p:txBody>
      </p:sp>
    </p:spTree>
    <p:extLst>
      <p:ext uri="{BB962C8B-B14F-4D97-AF65-F5344CB8AC3E}">
        <p14:creationId xmlns:p14="http://schemas.microsoft.com/office/powerpoint/2010/main" val="25334171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1F730FE-9DA5-4CFC-8A1F-6C1BA50AE1AA}" type="datetime1">
              <a:rPr lang="en-US" smtClean="0"/>
              <a:t>11/12/2022</a:t>
            </a:fld>
            <a:endParaRPr lang="en-US"/>
          </a:p>
        </p:txBody>
      </p:sp>
      <p:sp>
        <p:nvSpPr>
          <p:cNvPr id="6" name="Footer Placeholder 5"/>
          <p:cNvSpPr>
            <a:spLocks noGrp="1"/>
          </p:cNvSpPr>
          <p:nvPr>
            <p:ph type="ftr" sz="quarter" idx="11"/>
          </p:nvPr>
        </p:nvSpPr>
        <p:spPr/>
        <p:txBody>
          <a:bodyPr/>
          <a:lstStyle/>
          <a:p>
            <a:r>
              <a:rPr lang="en-US"/>
              <a:t>(c) 2022 Lexeprint Inc. All Rights Reserved LLP.</a:t>
            </a:r>
          </a:p>
        </p:txBody>
      </p:sp>
      <p:sp>
        <p:nvSpPr>
          <p:cNvPr id="7" name="Slide Number Placeholder 6"/>
          <p:cNvSpPr>
            <a:spLocks noGrp="1"/>
          </p:cNvSpPr>
          <p:nvPr>
            <p:ph type="sldNum" sz="quarter" idx="12"/>
          </p:nvPr>
        </p:nvSpPr>
        <p:spPr/>
        <p:txBody>
          <a:bodyPr/>
          <a:lstStyle/>
          <a:p>
            <a:fld id="{0C9B5FE2-BA89-48D6-9C58-D19B3335C788}" type="slidenum">
              <a:rPr lang="en-US" smtClean="0"/>
              <a:t>‹#›</a:t>
            </a:fld>
            <a:endParaRPr lang="en-US"/>
          </a:p>
        </p:txBody>
      </p:sp>
    </p:spTree>
    <p:extLst>
      <p:ext uri="{BB962C8B-B14F-4D97-AF65-F5344CB8AC3E}">
        <p14:creationId xmlns:p14="http://schemas.microsoft.com/office/powerpoint/2010/main" val="18163442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F9EBD25-BD8B-4F69-A9BB-5405337302EE}" type="datetime1">
              <a:rPr lang="en-US" smtClean="0"/>
              <a:t>11/12/2022</a:t>
            </a:fld>
            <a:endParaRPr lang="en-US"/>
          </a:p>
        </p:txBody>
      </p:sp>
      <p:sp>
        <p:nvSpPr>
          <p:cNvPr id="8" name="Footer Placeholder 7"/>
          <p:cNvSpPr>
            <a:spLocks noGrp="1"/>
          </p:cNvSpPr>
          <p:nvPr>
            <p:ph type="ftr" sz="quarter" idx="11"/>
          </p:nvPr>
        </p:nvSpPr>
        <p:spPr/>
        <p:txBody>
          <a:bodyPr/>
          <a:lstStyle/>
          <a:p>
            <a:r>
              <a:rPr lang="en-US"/>
              <a:t>(c) 2022 Lexeprint Inc. All Rights Reserved LLP.</a:t>
            </a:r>
          </a:p>
        </p:txBody>
      </p:sp>
      <p:sp>
        <p:nvSpPr>
          <p:cNvPr id="9" name="Slide Number Placeholder 8"/>
          <p:cNvSpPr>
            <a:spLocks noGrp="1"/>
          </p:cNvSpPr>
          <p:nvPr>
            <p:ph type="sldNum" sz="quarter" idx="12"/>
          </p:nvPr>
        </p:nvSpPr>
        <p:spPr/>
        <p:txBody>
          <a:bodyPr/>
          <a:lstStyle/>
          <a:p>
            <a:fld id="{0C9B5FE2-BA89-48D6-9C58-D19B3335C788}" type="slidenum">
              <a:rPr lang="en-US" smtClean="0"/>
              <a:t>‹#›</a:t>
            </a:fld>
            <a:endParaRPr lang="en-US"/>
          </a:p>
        </p:txBody>
      </p:sp>
    </p:spTree>
    <p:extLst>
      <p:ext uri="{BB962C8B-B14F-4D97-AF65-F5344CB8AC3E}">
        <p14:creationId xmlns:p14="http://schemas.microsoft.com/office/powerpoint/2010/main" val="33363669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E539050-7F9C-42BA-B69D-2A4541D0A05D}" type="datetime1">
              <a:rPr lang="en-US" smtClean="0"/>
              <a:t>11/12/2022</a:t>
            </a:fld>
            <a:endParaRPr lang="en-US"/>
          </a:p>
        </p:txBody>
      </p:sp>
      <p:sp>
        <p:nvSpPr>
          <p:cNvPr id="4" name="Footer Placeholder 3"/>
          <p:cNvSpPr>
            <a:spLocks noGrp="1"/>
          </p:cNvSpPr>
          <p:nvPr>
            <p:ph type="ftr" sz="quarter" idx="11"/>
          </p:nvPr>
        </p:nvSpPr>
        <p:spPr/>
        <p:txBody>
          <a:bodyPr/>
          <a:lstStyle/>
          <a:p>
            <a:r>
              <a:rPr lang="en-US"/>
              <a:t>(c) 2022 Lexeprint Inc. All Rights Reserved LLP.</a:t>
            </a:r>
          </a:p>
        </p:txBody>
      </p:sp>
      <p:sp>
        <p:nvSpPr>
          <p:cNvPr id="5" name="Slide Number Placeholder 4"/>
          <p:cNvSpPr>
            <a:spLocks noGrp="1"/>
          </p:cNvSpPr>
          <p:nvPr>
            <p:ph type="sldNum" sz="quarter" idx="12"/>
          </p:nvPr>
        </p:nvSpPr>
        <p:spPr/>
        <p:txBody>
          <a:bodyPr/>
          <a:lstStyle/>
          <a:p>
            <a:fld id="{0C9B5FE2-BA89-48D6-9C58-D19B3335C788}" type="slidenum">
              <a:rPr lang="en-US" smtClean="0"/>
              <a:t>‹#›</a:t>
            </a:fld>
            <a:endParaRPr lang="en-US"/>
          </a:p>
        </p:txBody>
      </p:sp>
    </p:spTree>
    <p:extLst>
      <p:ext uri="{BB962C8B-B14F-4D97-AF65-F5344CB8AC3E}">
        <p14:creationId xmlns:p14="http://schemas.microsoft.com/office/powerpoint/2010/main" val="16341577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A1A805-BABC-4BE2-8DED-3E61AFF3FEAB}" type="datetime1">
              <a:rPr lang="en-US" smtClean="0"/>
              <a:t>11/12/2022</a:t>
            </a:fld>
            <a:endParaRPr lang="en-US"/>
          </a:p>
        </p:txBody>
      </p:sp>
      <p:sp>
        <p:nvSpPr>
          <p:cNvPr id="3" name="Footer Placeholder 2"/>
          <p:cNvSpPr>
            <a:spLocks noGrp="1"/>
          </p:cNvSpPr>
          <p:nvPr>
            <p:ph type="ftr" sz="quarter" idx="11"/>
          </p:nvPr>
        </p:nvSpPr>
        <p:spPr/>
        <p:txBody>
          <a:bodyPr/>
          <a:lstStyle/>
          <a:p>
            <a:r>
              <a:rPr lang="en-US"/>
              <a:t>(c) 2022 Lexeprint Inc. All Rights Reserved LLP.</a:t>
            </a:r>
          </a:p>
        </p:txBody>
      </p:sp>
      <p:sp>
        <p:nvSpPr>
          <p:cNvPr id="4" name="Slide Number Placeholder 3"/>
          <p:cNvSpPr>
            <a:spLocks noGrp="1"/>
          </p:cNvSpPr>
          <p:nvPr>
            <p:ph type="sldNum" sz="quarter" idx="12"/>
          </p:nvPr>
        </p:nvSpPr>
        <p:spPr/>
        <p:txBody>
          <a:bodyPr/>
          <a:lstStyle/>
          <a:p>
            <a:fld id="{0C9B5FE2-BA89-48D6-9C58-D19B3335C788}" type="slidenum">
              <a:rPr lang="en-US" smtClean="0"/>
              <a:t>‹#›</a:t>
            </a:fld>
            <a:endParaRPr lang="en-US"/>
          </a:p>
        </p:txBody>
      </p:sp>
    </p:spTree>
    <p:extLst>
      <p:ext uri="{BB962C8B-B14F-4D97-AF65-F5344CB8AC3E}">
        <p14:creationId xmlns:p14="http://schemas.microsoft.com/office/powerpoint/2010/main" val="3302078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507B7B8-72AD-45A9-9E62-DD1CC6A5F18A}" type="datetime1">
              <a:rPr lang="en-US" smtClean="0"/>
              <a:t>11/12/2022</a:t>
            </a:fld>
            <a:endParaRPr lang="en-US"/>
          </a:p>
        </p:txBody>
      </p:sp>
      <p:sp>
        <p:nvSpPr>
          <p:cNvPr id="6" name="Footer Placeholder 5"/>
          <p:cNvSpPr>
            <a:spLocks noGrp="1"/>
          </p:cNvSpPr>
          <p:nvPr>
            <p:ph type="ftr" sz="quarter" idx="11"/>
          </p:nvPr>
        </p:nvSpPr>
        <p:spPr/>
        <p:txBody>
          <a:bodyPr/>
          <a:lstStyle/>
          <a:p>
            <a:r>
              <a:rPr lang="en-US"/>
              <a:t>(c) 2022 Lexeprint Inc. All Rights Reserved LLP.</a:t>
            </a:r>
          </a:p>
        </p:txBody>
      </p:sp>
      <p:sp>
        <p:nvSpPr>
          <p:cNvPr id="7" name="Slide Number Placeholder 6"/>
          <p:cNvSpPr>
            <a:spLocks noGrp="1"/>
          </p:cNvSpPr>
          <p:nvPr>
            <p:ph type="sldNum" sz="quarter" idx="12"/>
          </p:nvPr>
        </p:nvSpPr>
        <p:spPr/>
        <p:txBody>
          <a:bodyPr/>
          <a:lstStyle/>
          <a:p>
            <a:fld id="{0C9B5FE2-BA89-48D6-9C58-D19B3335C788}" type="slidenum">
              <a:rPr lang="en-US" smtClean="0"/>
              <a:t>‹#›</a:t>
            </a:fld>
            <a:endParaRPr lang="en-US"/>
          </a:p>
        </p:txBody>
      </p:sp>
    </p:spTree>
    <p:extLst>
      <p:ext uri="{BB962C8B-B14F-4D97-AF65-F5344CB8AC3E}">
        <p14:creationId xmlns:p14="http://schemas.microsoft.com/office/powerpoint/2010/main" val="41466721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A5B2BD-CE8A-447E-973A-A8F6164833BD}" type="datetime1">
              <a:rPr lang="en-US" smtClean="0"/>
              <a:t>11/12/2022</a:t>
            </a:fld>
            <a:endParaRPr lang="en-US"/>
          </a:p>
        </p:txBody>
      </p:sp>
      <p:sp>
        <p:nvSpPr>
          <p:cNvPr id="6" name="Footer Placeholder 5"/>
          <p:cNvSpPr>
            <a:spLocks noGrp="1"/>
          </p:cNvSpPr>
          <p:nvPr>
            <p:ph type="ftr" sz="quarter" idx="11"/>
          </p:nvPr>
        </p:nvSpPr>
        <p:spPr/>
        <p:txBody>
          <a:bodyPr/>
          <a:lstStyle/>
          <a:p>
            <a:r>
              <a:rPr lang="en-US"/>
              <a:t>(c) 2022 Lexeprint Inc. All Rights Reserved LLP.</a:t>
            </a:r>
          </a:p>
        </p:txBody>
      </p:sp>
      <p:sp>
        <p:nvSpPr>
          <p:cNvPr id="7" name="Slide Number Placeholder 6"/>
          <p:cNvSpPr>
            <a:spLocks noGrp="1"/>
          </p:cNvSpPr>
          <p:nvPr>
            <p:ph type="sldNum" sz="quarter" idx="12"/>
          </p:nvPr>
        </p:nvSpPr>
        <p:spPr/>
        <p:txBody>
          <a:bodyPr/>
          <a:lstStyle/>
          <a:p>
            <a:fld id="{0C9B5FE2-BA89-48D6-9C58-D19B3335C788}" type="slidenum">
              <a:rPr lang="en-US" smtClean="0"/>
              <a:t>‹#›</a:t>
            </a:fld>
            <a:endParaRPr lang="en-US"/>
          </a:p>
        </p:txBody>
      </p:sp>
    </p:spTree>
    <p:extLst>
      <p:ext uri="{BB962C8B-B14F-4D97-AF65-F5344CB8AC3E}">
        <p14:creationId xmlns:p14="http://schemas.microsoft.com/office/powerpoint/2010/main" val="3447945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80A13DF-66FB-4B8D-87DF-17807BD6D5CE}" type="datetime1">
              <a:rPr lang="en-US" smtClean="0"/>
              <a:t>11/12/2022</a:t>
            </a:fld>
            <a:endParaRPr lang="en-US"/>
          </a:p>
        </p:txBody>
      </p:sp>
      <p:sp>
        <p:nvSpPr>
          <p:cNvPr id="5" name="Footer Placeholder 4"/>
          <p:cNvSpPr>
            <a:spLocks noGrp="1"/>
          </p:cNvSpPr>
          <p:nvPr>
            <p:ph type="ftr" sz="quarter" idx="11"/>
          </p:nvPr>
        </p:nvSpPr>
        <p:spPr/>
        <p:txBody>
          <a:bodyPr/>
          <a:lstStyle/>
          <a:p>
            <a:r>
              <a:rPr lang="en-US"/>
              <a:t>(c) 2022 Lexeprint Inc. All Rights Reserved LLP.</a:t>
            </a:r>
          </a:p>
        </p:txBody>
      </p:sp>
      <p:sp>
        <p:nvSpPr>
          <p:cNvPr id="6" name="Slide Number Placeholder 5"/>
          <p:cNvSpPr>
            <a:spLocks noGrp="1"/>
          </p:cNvSpPr>
          <p:nvPr>
            <p:ph type="sldNum" sz="quarter" idx="12"/>
          </p:nvPr>
        </p:nvSpPr>
        <p:spPr/>
        <p:txBody>
          <a:bodyPr/>
          <a:lstStyle/>
          <a:p>
            <a:fld id="{0C9B5FE2-BA89-48D6-9C58-D19B3335C788}" type="slidenum">
              <a:rPr lang="en-US" smtClean="0"/>
              <a:t>‹#›</a:t>
            </a:fld>
            <a:endParaRPr lang="en-US"/>
          </a:p>
        </p:txBody>
      </p:sp>
    </p:spTree>
    <p:extLst>
      <p:ext uri="{BB962C8B-B14F-4D97-AF65-F5344CB8AC3E}">
        <p14:creationId xmlns:p14="http://schemas.microsoft.com/office/powerpoint/2010/main" val="29713086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D1C5D23-6F20-46A7-B299-AD7A3EEB914C}" type="datetime1">
              <a:rPr lang="en-US" smtClean="0"/>
              <a:t>11/12/2022</a:t>
            </a:fld>
            <a:endParaRPr lang="en-US"/>
          </a:p>
        </p:txBody>
      </p:sp>
      <p:sp>
        <p:nvSpPr>
          <p:cNvPr id="5" name="Footer Placeholder 4"/>
          <p:cNvSpPr>
            <a:spLocks noGrp="1"/>
          </p:cNvSpPr>
          <p:nvPr>
            <p:ph type="ftr" sz="quarter" idx="11"/>
          </p:nvPr>
        </p:nvSpPr>
        <p:spPr/>
        <p:txBody>
          <a:bodyPr/>
          <a:lstStyle/>
          <a:p>
            <a:r>
              <a:rPr lang="en-US"/>
              <a:t>(c) 2022 Lexeprint Inc. All Rights Reserved LLP.</a:t>
            </a:r>
          </a:p>
        </p:txBody>
      </p:sp>
      <p:sp>
        <p:nvSpPr>
          <p:cNvPr id="6" name="Slide Number Placeholder 5"/>
          <p:cNvSpPr>
            <a:spLocks noGrp="1"/>
          </p:cNvSpPr>
          <p:nvPr>
            <p:ph type="sldNum" sz="quarter" idx="12"/>
          </p:nvPr>
        </p:nvSpPr>
        <p:spPr/>
        <p:txBody>
          <a:bodyPr/>
          <a:lstStyle/>
          <a:p>
            <a:fld id="{0C9B5FE2-BA89-48D6-9C58-D19B3335C788}" type="slidenum">
              <a:rPr lang="en-US" smtClean="0"/>
              <a:t>‹#›</a:t>
            </a:fld>
            <a:endParaRPr lang="en-US"/>
          </a:p>
        </p:txBody>
      </p:sp>
    </p:spTree>
    <p:extLst>
      <p:ext uri="{BB962C8B-B14F-4D97-AF65-F5344CB8AC3E}">
        <p14:creationId xmlns:p14="http://schemas.microsoft.com/office/powerpoint/2010/main" val="39505949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ECB579E6-0BF4-481D-A95B-55C5B20F249E}" type="datetime1">
              <a:rPr lang="en-US" smtClean="0"/>
              <a:t>11/12/2022</a:t>
            </a:fld>
            <a:endParaRPr lang="en-US"/>
          </a:p>
        </p:txBody>
      </p:sp>
      <p:sp>
        <p:nvSpPr>
          <p:cNvPr id="5" name="Footer Placeholder 4"/>
          <p:cNvSpPr>
            <a:spLocks noGrp="1"/>
          </p:cNvSpPr>
          <p:nvPr>
            <p:ph type="ftr" sz="quarter" idx="11"/>
          </p:nvPr>
        </p:nvSpPr>
        <p:spPr/>
        <p:txBody>
          <a:bodyPr/>
          <a:lstStyle/>
          <a:p>
            <a:r>
              <a:rPr lang="en-US"/>
              <a:t>(c) 2022 Lexeprint Inc. All Rights Reserved LLP.</a:t>
            </a:r>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8433656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A023B5B-EE89-43DB-A9CD-2196E636C456}" type="datetime1">
              <a:rPr lang="en-US" smtClean="0"/>
              <a:t>11/12/2022</a:t>
            </a:fld>
            <a:endParaRPr lang="en-US"/>
          </a:p>
        </p:txBody>
      </p:sp>
      <p:sp>
        <p:nvSpPr>
          <p:cNvPr id="5" name="Footer Placeholder 4"/>
          <p:cNvSpPr>
            <a:spLocks noGrp="1"/>
          </p:cNvSpPr>
          <p:nvPr>
            <p:ph type="ftr" sz="quarter" idx="11"/>
          </p:nvPr>
        </p:nvSpPr>
        <p:spPr/>
        <p:txBody>
          <a:bodyPr/>
          <a:lstStyle/>
          <a:p>
            <a:r>
              <a:rPr lang="en-US"/>
              <a:t>(c) 2022 Lexeprint Inc. All Rights Reserved LLP.</a:t>
            </a:r>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5727933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9F9A456-C0E1-44C8-A048-6DB3EB138F42}" type="datetime1">
              <a:rPr lang="en-US" smtClean="0"/>
              <a:t>11/12/2022</a:t>
            </a:fld>
            <a:endParaRPr lang="en-US"/>
          </a:p>
        </p:txBody>
      </p:sp>
      <p:sp>
        <p:nvSpPr>
          <p:cNvPr id="5" name="Footer Placeholder 4"/>
          <p:cNvSpPr>
            <a:spLocks noGrp="1"/>
          </p:cNvSpPr>
          <p:nvPr>
            <p:ph type="ftr" sz="quarter" idx="11"/>
          </p:nvPr>
        </p:nvSpPr>
        <p:spPr/>
        <p:txBody>
          <a:bodyPr/>
          <a:lstStyle/>
          <a:p>
            <a:r>
              <a:rPr lang="en-US"/>
              <a:t>(c) 2022 Lexeprint Inc. All Rights Reserved LLP.</a:t>
            </a:r>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7507662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DCCCCC5-1803-4532-995D-271D7F0BD689}" type="datetime1">
              <a:rPr lang="en-US" smtClean="0"/>
              <a:t>11/12/2022</a:t>
            </a:fld>
            <a:endParaRPr lang="en-US"/>
          </a:p>
        </p:txBody>
      </p:sp>
      <p:sp>
        <p:nvSpPr>
          <p:cNvPr id="6" name="Footer Placeholder 5"/>
          <p:cNvSpPr>
            <a:spLocks noGrp="1"/>
          </p:cNvSpPr>
          <p:nvPr>
            <p:ph type="ftr" sz="quarter" idx="11"/>
          </p:nvPr>
        </p:nvSpPr>
        <p:spPr/>
        <p:txBody>
          <a:bodyPr/>
          <a:lstStyle/>
          <a:p>
            <a:r>
              <a:rPr lang="en-US"/>
              <a:t>(c) 2022 Lexeprint Inc. All Rights Reserved LLP.</a:t>
            </a:r>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8572769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270C0CF-A4B6-4617-8C35-E961AA9599F3}" type="datetime1">
              <a:rPr lang="en-US" smtClean="0"/>
              <a:t>11/12/2022</a:t>
            </a:fld>
            <a:endParaRPr lang="en-US"/>
          </a:p>
        </p:txBody>
      </p:sp>
      <p:sp>
        <p:nvSpPr>
          <p:cNvPr id="8" name="Footer Placeholder 7"/>
          <p:cNvSpPr>
            <a:spLocks noGrp="1"/>
          </p:cNvSpPr>
          <p:nvPr>
            <p:ph type="ftr" sz="quarter" idx="11"/>
          </p:nvPr>
        </p:nvSpPr>
        <p:spPr/>
        <p:txBody>
          <a:bodyPr/>
          <a:lstStyle/>
          <a:p>
            <a:r>
              <a:rPr lang="en-US"/>
              <a:t>(c) 2022 Lexeprint Inc. All Rights Reserved LLP.</a:t>
            </a:r>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034374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252DA6F-564F-43FB-B3B9-6601CF133568}" type="datetime1">
              <a:rPr lang="en-US" smtClean="0"/>
              <a:t>11/12/2022</a:t>
            </a:fld>
            <a:endParaRPr lang="en-US"/>
          </a:p>
        </p:txBody>
      </p:sp>
      <p:sp>
        <p:nvSpPr>
          <p:cNvPr id="4" name="Footer Placeholder 3"/>
          <p:cNvSpPr>
            <a:spLocks noGrp="1"/>
          </p:cNvSpPr>
          <p:nvPr>
            <p:ph type="ftr" sz="quarter" idx="11"/>
          </p:nvPr>
        </p:nvSpPr>
        <p:spPr/>
        <p:txBody>
          <a:bodyPr/>
          <a:lstStyle/>
          <a:p>
            <a:r>
              <a:rPr lang="en-US"/>
              <a:t>(c) 2022 Lexeprint Inc. All Rights Reserved LLP.</a:t>
            </a:r>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096397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73E01C-D272-46CF-B68D-7E909FC1145A}" type="datetime1">
              <a:rPr lang="en-US" smtClean="0"/>
              <a:t>11/12/2022</a:t>
            </a:fld>
            <a:endParaRPr lang="en-US"/>
          </a:p>
        </p:txBody>
      </p:sp>
      <p:sp>
        <p:nvSpPr>
          <p:cNvPr id="3" name="Footer Placeholder 2"/>
          <p:cNvSpPr>
            <a:spLocks noGrp="1"/>
          </p:cNvSpPr>
          <p:nvPr>
            <p:ph type="ftr" sz="quarter" idx="11"/>
          </p:nvPr>
        </p:nvSpPr>
        <p:spPr/>
        <p:txBody>
          <a:bodyPr/>
          <a:lstStyle/>
          <a:p>
            <a:r>
              <a:rPr lang="en-US"/>
              <a:t>(c) 2022 Lexeprint Inc. All Rights Reserved LLP.</a:t>
            </a:r>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10601077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9B912A0-2A9C-41F5-8170-3D58F5A6C773}" type="datetime1">
              <a:rPr lang="en-US" smtClean="0"/>
              <a:t>11/12/2022</a:t>
            </a:fld>
            <a:endParaRPr lang="en-US"/>
          </a:p>
        </p:txBody>
      </p:sp>
      <p:sp>
        <p:nvSpPr>
          <p:cNvPr id="6" name="Footer Placeholder 5"/>
          <p:cNvSpPr>
            <a:spLocks noGrp="1"/>
          </p:cNvSpPr>
          <p:nvPr>
            <p:ph type="ftr" sz="quarter" idx="11"/>
          </p:nvPr>
        </p:nvSpPr>
        <p:spPr/>
        <p:txBody>
          <a:bodyPr/>
          <a:lstStyle/>
          <a:p>
            <a:r>
              <a:rPr lang="en-US"/>
              <a:t>(c) 2022 Lexeprint Inc. All Rights Reserved LLP.</a:t>
            </a:r>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06783975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8EE4EDE-7220-4676-9F6E-742B6C76A808}" type="datetime1">
              <a:rPr lang="en-US" smtClean="0"/>
              <a:t>11/12/2022</a:t>
            </a:fld>
            <a:endParaRPr lang="en-US"/>
          </a:p>
        </p:txBody>
      </p:sp>
      <p:sp>
        <p:nvSpPr>
          <p:cNvPr id="6" name="Footer Placeholder 5"/>
          <p:cNvSpPr>
            <a:spLocks noGrp="1"/>
          </p:cNvSpPr>
          <p:nvPr>
            <p:ph type="ftr" sz="quarter" idx="11"/>
          </p:nvPr>
        </p:nvSpPr>
        <p:spPr/>
        <p:txBody>
          <a:bodyPr/>
          <a:lstStyle/>
          <a:p>
            <a:r>
              <a:rPr lang="en-US"/>
              <a:t>(c) 2022 Lexeprint Inc. All Rights Reserved LLP.</a:t>
            </a:r>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5826008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B84B858-1FB8-45AB-8C40-4C91304221CD}" type="datetime1">
              <a:rPr lang="en-US" smtClean="0"/>
              <a:t>11/12/2022</a:t>
            </a:fld>
            <a:endParaRPr lang="en-US"/>
          </a:p>
        </p:txBody>
      </p:sp>
      <p:sp>
        <p:nvSpPr>
          <p:cNvPr id="5" name="Footer Placeholder 4"/>
          <p:cNvSpPr>
            <a:spLocks noGrp="1"/>
          </p:cNvSpPr>
          <p:nvPr>
            <p:ph type="ftr" sz="quarter" idx="11"/>
          </p:nvPr>
        </p:nvSpPr>
        <p:spPr/>
        <p:txBody>
          <a:bodyPr/>
          <a:lstStyle/>
          <a:p>
            <a:r>
              <a:rPr lang="en-US"/>
              <a:t>(c) 2022 Lexeprint Inc. All Rights Reserved LLP.</a:t>
            </a:r>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3300806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9A6C61-45FA-4399-B458-821C503A9EA1}" type="datetime1">
              <a:rPr lang="en-US" smtClean="0"/>
              <a:t>11/12/2022</a:t>
            </a:fld>
            <a:endParaRPr lang="en-US"/>
          </a:p>
        </p:txBody>
      </p:sp>
      <p:sp>
        <p:nvSpPr>
          <p:cNvPr id="5" name="Footer Placeholder 4"/>
          <p:cNvSpPr>
            <a:spLocks noGrp="1"/>
          </p:cNvSpPr>
          <p:nvPr>
            <p:ph type="ftr" sz="quarter" idx="11"/>
          </p:nvPr>
        </p:nvSpPr>
        <p:spPr/>
        <p:txBody>
          <a:bodyPr/>
          <a:lstStyle/>
          <a:p>
            <a:r>
              <a:rPr lang="en-US"/>
              <a:t>(c) 2022 Lexeprint Inc. All Rights Reserved LLP.</a:t>
            </a:r>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6454104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3F53832-5C7F-4A72-B23F-851F997E64A0}" type="datetime1">
              <a:rPr lang="en-US" smtClean="0"/>
              <a:t>11/12/2022</a:t>
            </a:fld>
            <a:endParaRPr lang="en-US"/>
          </a:p>
        </p:txBody>
      </p:sp>
      <p:sp>
        <p:nvSpPr>
          <p:cNvPr id="5" name="Footer Placeholder 4"/>
          <p:cNvSpPr>
            <a:spLocks noGrp="1"/>
          </p:cNvSpPr>
          <p:nvPr>
            <p:ph type="ftr" sz="quarter" idx="11"/>
          </p:nvPr>
        </p:nvSpPr>
        <p:spPr/>
        <p:txBody>
          <a:bodyPr/>
          <a:lstStyle/>
          <a:p>
            <a:r>
              <a:rPr lang="en-US"/>
              <a:t>(c) 2022 Lexeprint Inc. All Rights Reserved LLP.</a:t>
            </a:r>
          </a:p>
        </p:txBody>
      </p:sp>
      <p:sp>
        <p:nvSpPr>
          <p:cNvPr id="6" name="Slide Number Placeholder 5"/>
          <p:cNvSpPr>
            <a:spLocks noGrp="1"/>
          </p:cNvSpPr>
          <p:nvPr>
            <p:ph type="sldNum" sz="quarter" idx="12"/>
          </p:nvPr>
        </p:nvSpPr>
        <p:spPr/>
        <p:txBody>
          <a:bodyPr/>
          <a:lstStyle/>
          <a:p>
            <a:fld id="{F7B5468E-EFE1-4DDB-962B-87F763E1CE64}" type="slidenum">
              <a:rPr lang="en-US" smtClean="0"/>
              <a:t>‹#›</a:t>
            </a:fld>
            <a:endParaRPr lang="en-US"/>
          </a:p>
        </p:txBody>
      </p:sp>
    </p:spTree>
    <p:extLst>
      <p:ext uri="{BB962C8B-B14F-4D97-AF65-F5344CB8AC3E}">
        <p14:creationId xmlns:p14="http://schemas.microsoft.com/office/powerpoint/2010/main" val="270516984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63C7018-2AAC-498B-9989-CE8E5957C9AC}" type="datetime1">
              <a:rPr lang="en-US" smtClean="0"/>
              <a:t>11/12/2022</a:t>
            </a:fld>
            <a:endParaRPr lang="en-US"/>
          </a:p>
        </p:txBody>
      </p:sp>
      <p:sp>
        <p:nvSpPr>
          <p:cNvPr id="5" name="Footer Placeholder 4"/>
          <p:cNvSpPr>
            <a:spLocks noGrp="1"/>
          </p:cNvSpPr>
          <p:nvPr>
            <p:ph type="ftr" sz="quarter" idx="11"/>
          </p:nvPr>
        </p:nvSpPr>
        <p:spPr/>
        <p:txBody>
          <a:bodyPr/>
          <a:lstStyle/>
          <a:p>
            <a:r>
              <a:rPr lang="en-US"/>
              <a:t>(c) 2022 Lexeprint Inc. All Rights Reserved LLP.</a:t>
            </a:r>
          </a:p>
        </p:txBody>
      </p:sp>
      <p:sp>
        <p:nvSpPr>
          <p:cNvPr id="6" name="Slide Number Placeholder 5"/>
          <p:cNvSpPr>
            <a:spLocks noGrp="1"/>
          </p:cNvSpPr>
          <p:nvPr>
            <p:ph type="sldNum" sz="quarter" idx="12"/>
          </p:nvPr>
        </p:nvSpPr>
        <p:spPr/>
        <p:txBody>
          <a:bodyPr/>
          <a:lstStyle/>
          <a:p>
            <a:fld id="{F7B5468E-EFE1-4DDB-962B-87F763E1CE64}" type="slidenum">
              <a:rPr lang="en-US" smtClean="0"/>
              <a:t>‹#›</a:t>
            </a:fld>
            <a:endParaRPr lang="en-US"/>
          </a:p>
        </p:txBody>
      </p:sp>
    </p:spTree>
    <p:extLst>
      <p:ext uri="{BB962C8B-B14F-4D97-AF65-F5344CB8AC3E}">
        <p14:creationId xmlns:p14="http://schemas.microsoft.com/office/powerpoint/2010/main" val="375805457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90B3DC9-048A-47E8-956D-AD2405BF9632}" type="datetime1">
              <a:rPr lang="en-US" smtClean="0"/>
              <a:t>11/12/2022</a:t>
            </a:fld>
            <a:endParaRPr lang="en-US"/>
          </a:p>
        </p:txBody>
      </p:sp>
      <p:sp>
        <p:nvSpPr>
          <p:cNvPr id="5" name="Footer Placeholder 4"/>
          <p:cNvSpPr>
            <a:spLocks noGrp="1"/>
          </p:cNvSpPr>
          <p:nvPr>
            <p:ph type="ftr" sz="quarter" idx="11"/>
          </p:nvPr>
        </p:nvSpPr>
        <p:spPr/>
        <p:txBody>
          <a:bodyPr/>
          <a:lstStyle/>
          <a:p>
            <a:r>
              <a:rPr lang="en-US"/>
              <a:t>(c) 2022 Lexeprint Inc. All Rights Reserved LLP.</a:t>
            </a:r>
          </a:p>
        </p:txBody>
      </p:sp>
      <p:sp>
        <p:nvSpPr>
          <p:cNvPr id="6" name="Slide Number Placeholder 5"/>
          <p:cNvSpPr>
            <a:spLocks noGrp="1"/>
          </p:cNvSpPr>
          <p:nvPr>
            <p:ph type="sldNum" sz="quarter" idx="12"/>
          </p:nvPr>
        </p:nvSpPr>
        <p:spPr/>
        <p:txBody>
          <a:bodyPr/>
          <a:lstStyle/>
          <a:p>
            <a:fld id="{F7B5468E-EFE1-4DDB-962B-87F763E1CE64}" type="slidenum">
              <a:rPr lang="en-US" smtClean="0"/>
              <a:t>‹#›</a:t>
            </a:fld>
            <a:endParaRPr lang="en-US"/>
          </a:p>
        </p:txBody>
      </p:sp>
    </p:spTree>
    <p:extLst>
      <p:ext uri="{BB962C8B-B14F-4D97-AF65-F5344CB8AC3E}">
        <p14:creationId xmlns:p14="http://schemas.microsoft.com/office/powerpoint/2010/main" val="300246772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6088C1D-CB79-4D8A-9AD8-FAB8394DE36E}" type="datetime1">
              <a:rPr lang="en-US" smtClean="0"/>
              <a:t>11/12/2022</a:t>
            </a:fld>
            <a:endParaRPr lang="en-US"/>
          </a:p>
        </p:txBody>
      </p:sp>
      <p:sp>
        <p:nvSpPr>
          <p:cNvPr id="6" name="Footer Placeholder 5"/>
          <p:cNvSpPr>
            <a:spLocks noGrp="1"/>
          </p:cNvSpPr>
          <p:nvPr>
            <p:ph type="ftr" sz="quarter" idx="11"/>
          </p:nvPr>
        </p:nvSpPr>
        <p:spPr/>
        <p:txBody>
          <a:bodyPr/>
          <a:lstStyle/>
          <a:p>
            <a:r>
              <a:rPr lang="en-US"/>
              <a:t>(c) 2022 Lexeprint Inc. All Rights Reserved LLP.</a:t>
            </a:r>
          </a:p>
        </p:txBody>
      </p:sp>
      <p:sp>
        <p:nvSpPr>
          <p:cNvPr id="7" name="Slide Number Placeholder 6"/>
          <p:cNvSpPr>
            <a:spLocks noGrp="1"/>
          </p:cNvSpPr>
          <p:nvPr>
            <p:ph type="sldNum" sz="quarter" idx="12"/>
          </p:nvPr>
        </p:nvSpPr>
        <p:spPr/>
        <p:txBody>
          <a:bodyPr/>
          <a:lstStyle/>
          <a:p>
            <a:fld id="{F7B5468E-EFE1-4DDB-962B-87F763E1CE64}" type="slidenum">
              <a:rPr lang="en-US" smtClean="0"/>
              <a:t>‹#›</a:t>
            </a:fld>
            <a:endParaRPr lang="en-US"/>
          </a:p>
        </p:txBody>
      </p:sp>
    </p:spTree>
    <p:extLst>
      <p:ext uri="{BB962C8B-B14F-4D97-AF65-F5344CB8AC3E}">
        <p14:creationId xmlns:p14="http://schemas.microsoft.com/office/powerpoint/2010/main" val="423167624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04C1BC7-D7FA-4E17-A89E-75BA2C823881}" type="datetime1">
              <a:rPr lang="en-US" smtClean="0"/>
              <a:t>11/12/2022</a:t>
            </a:fld>
            <a:endParaRPr lang="en-US"/>
          </a:p>
        </p:txBody>
      </p:sp>
      <p:sp>
        <p:nvSpPr>
          <p:cNvPr id="8" name="Footer Placeholder 7"/>
          <p:cNvSpPr>
            <a:spLocks noGrp="1"/>
          </p:cNvSpPr>
          <p:nvPr>
            <p:ph type="ftr" sz="quarter" idx="11"/>
          </p:nvPr>
        </p:nvSpPr>
        <p:spPr/>
        <p:txBody>
          <a:bodyPr/>
          <a:lstStyle/>
          <a:p>
            <a:r>
              <a:rPr lang="en-US"/>
              <a:t>(c) 2022 Lexeprint Inc. All Rights Reserved LLP.</a:t>
            </a:r>
          </a:p>
        </p:txBody>
      </p:sp>
      <p:sp>
        <p:nvSpPr>
          <p:cNvPr id="9" name="Slide Number Placeholder 8"/>
          <p:cNvSpPr>
            <a:spLocks noGrp="1"/>
          </p:cNvSpPr>
          <p:nvPr>
            <p:ph type="sldNum" sz="quarter" idx="12"/>
          </p:nvPr>
        </p:nvSpPr>
        <p:spPr/>
        <p:txBody>
          <a:bodyPr/>
          <a:lstStyle/>
          <a:p>
            <a:fld id="{F7B5468E-EFE1-4DDB-962B-87F763E1CE64}" type="slidenum">
              <a:rPr lang="en-US" smtClean="0"/>
              <a:t>‹#›</a:t>
            </a:fld>
            <a:endParaRPr lang="en-US"/>
          </a:p>
        </p:txBody>
      </p:sp>
    </p:spTree>
    <p:extLst>
      <p:ext uri="{BB962C8B-B14F-4D97-AF65-F5344CB8AC3E}">
        <p14:creationId xmlns:p14="http://schemas.microsoft.com/office/powerpoint/2010/main" val="120534892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0D04B69-48F1-4A17-8AF3-B2C2B973FFBD}" type="datetime1">
              <a:rPr lang="en-US" smtClean="0"/>
              <a:t>11/12/2022</a:t>
            </a:fld>
            <a:endParaRPr lang="en-US"/>
          </a:p>
        </p:txBody>
      </p:sp>
      <p:sp>
        <p:nvSpPr>
          <p:cNvPr id="4" name="Footer Placeholder 3"/>
          <p:cNvSpPr>
            <a:spLocks noGrp="1"/>
          </p:cNvSpPr>
          <p:nvPr>
            <p:ph type="ftr" sz="quarter" idx="11"/>
          </p:nvPr>
        </p:nvSpPr>
        <p:spPr/>
        <p:txBody>
          <a:bodyPr/>
          <a:lstStyle/>
          <a:p>
            <a:r>
              <a:rPr lang="en-US"/>
              <a:t>(c) 2022 Lexeprint Inc. All Rights Reserved LLP.</a:t>
            </a:r>
          </a:p>
        </p:txBody>
      </p:sp>
      <p:sp>
        <p:nvSpPr>
          <p:cNvPr id="5" name="Slide Number Placeholder 4"/>
          <p:cNvSpPr>
            <a:spLocks noGrp="1"/>
          </p:cNvSpPr>
          <p:nvPr>
            <p:ph type="sldNum" sz="quarter" idx="12"/>
          </p:nvPr>
        </p:nvSpPr>
        <p:spPr/>
        <p:txBody>
          <a:bodyPr/>
          <a:lstStyle/>
          <a:p>
            <a:fld id="{F7B5468E-EFE1-4DDB-962B-87F763E1CE64}" type="slidenum">
              <a:rPr lang="en-US" smtClean="0"/>
              <a:t>‹#›</a:t>
            </a:fld>
            <a:endParaRPr lang="en-US"/>
          </a:p>
        </p:txBody>
      </p:sp>
    </p:spTree>
    <p:extLst>
      <p:ext uri="{BB962C8B-B14F-4D97-AF65-F5344CB8AC3E}">
        <p14:creationId xmlns:p14="http://schemas.microsoft.com/office/powerpoint/2010/main" val="346753929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F41541-40EB-46B9-BA7D-C364760E6A98}" type="datetime1">
              <a:rPr lang="en-US" smtClean="0"/>
              <a:t>11/12/2022</a:t>
            </a:fld>
            <a:endParaRPr lang="en-US"/>
          </a:p>
        </p:txBody>
      </p:sp>
      <p:sp>
        <p:nvSpPr>
          <p:cNvPr id="3" name="Footer Placeholder 2"/>
          <p:cNvSpPr>
            <a:spLocks noGrp="1"/>
          </p:cNvSpPr>
          <p:nvPr>
            <p:ph type="ftr" sz="quarter" idx="11"/>
          </p:nvPr>
        </p:nvSpPr>
        <p:spPr/>
        <p:txBody>
          <a:bodyPr/>
          <a:lstStyle/>
          <a:p>
            <a:r>
              <a:rPr lang="en-US"/>
              <a:t>(c) 2022 Lexeprint Inc. All Rights Reserved LLP.</a:t>
            </a:r>
          </a:p>
        </p:txBody>
      </p:sp>
      <p:sp>
        <p:nvSpPr>
          <p:cNvPr id="4" name="Slide Number Placeholder 3"/>
          <p:cNvSpPr>
            <a:spLocks noGrp="1"/>
          </p:cNvSpPr>
          <p:nvPr>
            <p:ph type="sldNum" sz="quarter" idx="12"/>
          </p:nvPr>
        </p:nvSpPr>
        <p:spPr/>
        <p:txBody>
          <a:bodyPr/>
          <a:lstStyle/>
          <a:p>
            <a:fld id="{F7B5468E-EFE1-4DDB-962B-87F763E1CE64}" type="slidenum">
              <a:rPr lang="en-US" smtClean="0"/>
              <a:t>‹#›</a:t>
            </a:fld>
            <a:endParaRPr lang="en-US"/>
          </a:p>
        </p:txBody>
      </p:sp>
    </p:spTree>
    <p:extLst>
      <p:ext uri="{BB962C8B-B14F-4D97-AF65-F5344CB8AC3E}">
        <p14:creationId xmlns:p14="http://schemas.microsoft.com/office/powerpoint/2010/main" val="147569950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541FCEF-00B4-45D6-8110-EE05B02102DA}" type="datetime1">
              <a:rPr lang="en-US" smtClean="0"/>
              <a:t>11/12/2022</a:t>
            </a:fld>
            <a:endParaRPr lang="en-US"/>
          </a:p>
        </p:txBody>
      </p:sp>
      <p:sp>
        <p:nvSpPr>
          <p:cNvPr id="6" name="Footer Placeholder 5"/>
          <p:cNvSpPr>
            <a:spLocks noGrp="1"/>
          </p:cNvSpPr>
          <p:nvPr>
            <p:ph type="ftr" sz="quarter" idx="11"/>
          </p:nvPr>
        </p:nvSpPr>
        <p:spPr/>
        <p:txBody>
          <a:bodyPr/>
          <a:lstStyle/>
          <a:p>
            <a:r>
              <a:rPr lang="en-US"/>
              <a:t>(c) 2022 Lexeprint Inc. All Rights Reserved LLP.</a:t>
            </a:r>
          </a:p>
        </p:txBody>
      </p:sp>
      <p:sp>
        <p:nvSpPr>
          <p:cNvPr id="7" name="Slide Number Placeholder 6"/>
          <p:cNvSpPr>
            <a:spLocks noGrp="1"/>
          </p:cNvSpPr>
          <p:nvPr>
            <p:ph type="sldNum" sz="quarter" idx="12"/>
          </p:nvPr>
        </p:nvSpPr>
        <p:spPr/>
        <p:txBody>
          <a:bodyPr/>
          <a:lstStyle/>
          <a:p>
            <a:fld id="{F7B5468E-EFE1-4DDB-962B-87F763E1CE64}" type="slidenum">
              <a:rPr lang="en-US" smtClean="0"/>
              <a:t>‹#›</a:t>
            </a:fld>
            <a:endParaRPr lang="en-US"/>
          </a:p>
        </p:txBody>
      </p:sp>
    </p:spTree>
    <p:extLst>
      <p:ext uri="{BB962C8B-B14F-4D97-AF65-F5344CB8AC3E}">
        <p14:creationId xmlns:p14="http://schemas.microsoft.com/office/powerpoint/2010/main" val="177311141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ED6D7E6-B960-4503-9005-56A7BA011697}" type="datetime1">
              <a:rPr lang="en-US" smtClean="0"/>
              <a:t>11/12/2022</a:t>
            </a:fld>
            <a:endParaRPr lang="en-US"/>
          </a:p>
        </p:txBody>
      </p:sp>
      <p:sp>
        <p:nvSpPr>
          <p:cNvPr id="6" name="Footer Placeholder 5"/>
          <p:cNvSpPr>
            <a:spLocks noGrp="1"/>
          </p:cNvSpPr>
          <p:nvPr>
            <p:ph type="ftr" sz="quarter" idx="11"/>
          </p:nvPr>
        </p:nvSpPr>
        <p:spPr/>
        <p:txBody>
          <a:bodyPr/>
          <a:lstStyle/>
          <a:p>
            <a:r>
              <a:rPr lang="en-US"/>
              <a:t>(c) 2022 Lexeprint Inc. All Rights Reserved LLP.</a:t>
            </a:r>
          </a:p>
        </p:txBody>
      </p:sp>
      <p:sp>
        <p:nvSpPr>
          <p:cNvPr id="7" name="Slide Number Placeholder 6"/>
          <p:cNvSpPr>
            <a:spLocks noGrp="1"/>
          </p:cNvSpPr>
          <p:nvPr>
            <p:ph type="sldNum" sz="quarter" idx="12"/>
          </p:nvPr>
        </p:nvSpPr>
        <p:spPr/>
        <p:txBody>
          <a:bodyPr/>
          <a:lstStyle/>
          <a:p>
            <a:fld id="{F7B5468E-EFE1-4DDB-962B-87F763E1CE64}" type="slidenum">
              <a:rPr lang="en-US" smtClean="0"/>
              <a:t>‹#›</a:t>
            </a:fld>
            <a:endParaRPr lang="en-US"/>
          </a:p>
        </p:txBody>
      </p:sp>
    </p:spTree>
    <p:extLst>
      <p:ext uri="{BB962C8B-B14F-4D97-AF65-F5344CB8AC3E}">
        <p14:creationId xmlns:p14="http://schemas.microsoft.com/office/powerpoint/2010/main" val="400109348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D7029DA-7D9E-4269-B443-F171EFEE755E}" type="datetime1">
              <a:rPr lang="en-US" smtClean="0"/>
              <a:t>11/12/2022</a:t>
            </a:fld>
            <a:endParaRPr lang="en-US"/>
          </a:p>
        </p:txBody>
      </p:sp>
      <p:sp>
        <p:nvSpPr>
          <p:cNvPr id="5" name="Footer Placeholder 4"/>
          <p:cNvSpPr>
            <a:spLocks noGrp="1"/>
          </p:cNvSpPr>
          <p:nvPr>
            <p:ph type="ftr" sz="quarter" idx="11"/>
          </p:nvPr>
        </p:nvSpPr>
        <p:spPr/>
        <p:txBody>
          <a:bodyPr/>
          <a:lstStyle/>
          <a:p>
            <a:r>
              <a:rPr lang="en-US"/>
              <a:t>(c) 2022 Lexeprint Inc. All Rights Reserved LLP.</a:t>
            </a:r>
          </a:p>
        </p:txBody>
      </p:sp>
      <p:sp>
        <p:nvSpPr>
          <p:cNvPr id="6" name="Slide Number Placeholder 5"/>
          <p:cNvSpPr>
            <a:spLocks noGrp="1"/>
          </p:cNvSpPr>
          <p:nvPr>
            <p:ph type="sldNum" sz="quarter" idx="12"/>
          </p:nvPr>
        </p:nvSpPr>
        <p:spPr/>
        <p:txBody>
          <a:bodyPr/>
          <a:lstStyle/>
          <a:p>
            <a:fld id="{F7B5468E-EFE1-4DDB-962B-87F763E1CE64}" type="slidenum">
              <a:rPr lang="en-US" smtClean="0"/>
              <a:t>‹#›</a:t>
            </a:fld>
            <a:endParaRPr lang="en-US"/>
          </a:p>
        </p:txBody>
      </p:sp>
    </p:spTree>
    <p:extLst>
      <p:ext uri="{BB962C8B-B14F-4D97-AF65-F5344CB8AC3E}">
        <p14:creationId xmlns:p14="http://schemas.microsoft.com/office/powerpoint/2010/main" val="135383484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D3B482B-A366-4C6B-BE5A-97384C90E883}" type="datetime1">
              <a:rPr lang="en-US" smtClean="0"/>
              <a:t>11/12/2022</a:t>
            </a:fld>
            <a:endParaRPr lang="en-US"/>
          </a:p>
        </p:txBody>
      </p:sp>
      <p:sp>
        <p:nvSpPr>
          <p:cNvPr id="5" name="Footer Placeholder 4"/>
          <p:cNvSpPr>
            <a:spLocks noGrp="1"/>
          </p:cNvSpPr>
          <p:nvPr>
            <p:ph type="ftr" sz="quarter" idx="11"/>
          </p:nvPr>
        </p:nvSpPr>
        <p:spPr/>
        <p:txBody>
          <a:bodyPr/>
          <a:lstStyle/>
          <a:p>
            <a:r>
              <a:rPr lang="en-US"/>
              <a:t>(c) 2022 Lexeprint Inc. All Rights Reserved LLP.</a:t>
            </a:r>
          </a:p>
        </p:txBody>
      </p:sp>
      <p:sp>
        <p:nvSpPr>
          <p:cNvPr id="6" name="Slide Number Placeholder 5"/>
          <p:cNvSpPr>
            <a:spLocks noGrp="1"/>
          </p:cNvSpPr>
          <p:nvPr>
            <p:ph type="sldNum" sz="quarter" idx="12"/>
          </p:nvPr>
        </p:nvSpPr>
        <p:spPr/>
        <p:txBody>
          <a:bodyPr/>
          <a:lstStyle/>
          <a:p>
            <a:fld id="{F7B5468E-EFE1-4DDB-962B-87F763E1CE64}" type="slidenum">
              <a:rPr lang="en-US" smtClean="0"/>
              <a:t>‹#›</a:t>
            </a:fld>
            <a:endParaRPr lang="en-US"/>
          </a:p>
        </p:txBody>
      </p:sp>
    </p:spTree>
    <p:extLst>
      <p:ext uri="{BB962C8B-B14F-4D97-AF65-F5344CB8AC3E}">
        <p14:creationId xmlns:p14="http://schemas.microsoft.com/office/powerpoint/2010/main" val="18259518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2.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mj-lt"/>
              </a:defRPr>
            </a:lvl1pPr>
          </a:lstStyle>
          <a:p>
            <a:fld id="{5BA7DE10-CF84-4534-A510-F331C39EFFCA}" type="datetime1">
              <a:rPr lang="en-US" smtClean="0"/>
              <a:t>11/12/2022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mj-lt"/>
              </a:defRPr>
            </a:lvl1pPr>
          </a:lstStyle>
          <a:p>
            <a:r>
              <a:rPr lang="en-US"/>
              <a:t>(c) 2022 Lexeprint Inc. All Rights Reserved LLP.</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mj-lt"/>
              </a:defRPr>
            </a:lvl1pPr>
          </a:lstStyle>
          <a:p>
            <a:fld id="{0C9B5FE2-BA89-48D6-9C58-D19B3335C788}" type="slidenum">
              <a:rPr lang="en-US" smtClean="0"/>
              <a:pPr/>
              <a:t>‹#›</a:t>
            </a:fld>
            <a:endParaRPr lang="en-US"/>
          </a:p>
        </p:txBody>
      </p:sp>
      <p:pic>
        <p:nvPicPr>
          <p:cNvPr id="7" name="Picture 6" descr="A picture containing text, clipart&#10;&#10;Description automatically generated">
            <a:extLst>
              <a:ext uri="{FF2B5EF4-FFF2-40B4-BE49-F238E27FC236}">
                <a16:creationId xmlns:a16="http://schemas.microsoft.com/office/drawing/2014/main" id="{9D99FE95-B80A-4F32-8AB2-9E084178F42F}"/>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1279036" y="49123"/>
            <a:ext cx="836764" cy="273229"/>
          </a:xfrm>
          <a:prstGeom prst="rect">
            <a:avLst/>
          </a:prstGeom>
        </p:spPr>
      </p:pic>
    </p:spTree>
    <p:extLst>
      <p:ext uri="{BB962C8B-B14F-4D97-AF65-F5344CB8AC3E}">
        <p14:creationId xmlns:p14="http://schemas.microsoft.com/office/powerpoint/2010/main" val="126492118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D6AEC8A-1934-49E4-9257-DE9E91E132D3}" type="datetime1">
              <a:rPr lang="en-US" smtClean="0"/>
              <a:t>11/12/2022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(c) 2022 Lexeprint Inc. All Rights Reserved LLP.</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1933901659"/>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Georgia" panose="02040502050405020303" pitchFamily="18" charset="0"/>
              </a:defRPr>
            </a:lvl1pPr>
          </a:lstStyle>
          <a:p>
            <a:fld id="{0521F276-208C-4258-94EC-834EAB2CE32B}" type="datetime1">
              <a:rPr lang="en-US" smtClean="0"/>
              <a:t>11/12/2022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Georgia" panose="02040502050405020303" pitchFamily="18" charset="0"/>
              </a:defRPr>
            </a:lvl1pPr>
          </a:lstStyle>
          <a:p>
            <a:r>
              <a:rPr lang="en-US"/>
              <a:t>(c) 2022 Lexeprint Inc. All Rights Reserved LLP.</a:t>
            </a:r>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Georgia" panose="02040502050405020303" pitchFamily="18" charset="0"/>
              </a:defRPr>
            </a:lvl1pPr>
          </a:lstStyle>
          <a:p>
            <a:fld id="{F7B5468E-EFE1-4DDB-962B-87F763E1CE64}" type="slidenum">
              <a:rPr lang="en-US" smtClean="0"/>
              <a:pPr/>
              <a:t>‹#›</a:t>
            </a:fld>
            <a:endParaRPr lang="en-US"/>
          </a:p>
        </p:txBody>
      </p:sp>
      <p:pic>
        <p:nvPicPr>
          <p:cNvPr id="8" name="Picture 2">
            <a:extLst>
              <a:ext uri="{FF2B5EF4-FFF2-40B4-BE49-F238E27FC236}">
                <a16:creationId xmlns:a16="http://schemas.microsoft.com/office/drawing/2014/main" id="{72C049C1-AB3F-4803-A752-82F3D49A4070}"/>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0566135" y="-116741"/>
            <a:ext cx="1575330" cy="5301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382761"/>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Lst>
  <p:hf hdr="0" dt="0"/>
  <p:txStyles>
    <p:titleStyle>
      <a:lvl1pPr algn="l" defTabSz="914400" rtl="0" eaLnBrk="1" latinLnBrk="0" hangingPunct="1">
        <a:lnSpc>
          <a:spcPct val="90000"/>
        </a:lnSpc>
        <a:spcBef>
          <a:spcPct val="0"/>
        </a:spcBef>
        <a:buNone/>
        <a:defRPr sz="4400" kern="1200">
          <a:solidFill>
            <a:schemeClr val="tx1"/>
          </a:solidFill>
          <a:latin typeface="Georgia" panose="02040502050405020303"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eorgia" panose="02040502050405020303"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eorgia" panose="02040502050405020303"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eorgia" panose="02040502050405020303"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eorgia" panose="02040502050405020303"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eorgia" panose="02040502050405020303"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s://cybertechaccord.org/basic-cyber-hygiene-the-importance-of-patching/" TargetMode="Externa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12.jp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hyperlink" Target="https://www.thebluediamondgallery.com/typewriter/a/agenda.html" TargetMode="External"/><Relationship Id="rId2" Type="http://schemas.openxmlformats.org/officeDocument/2006/relationships/image" Target="../media/image13.jpg"/><Relationship Id="rId1" Type="http://schemas.openxmlformats.org/officeDocument/2006/relationships/slideLayout" Target="../slideLayouts/slideLayout2.xml"/><Relationship Id="rId4" Type="http://schemas.openxmlformats.org/officeDocument/2006/relationships/hyperlink" Target="https://creativecommons.org/licenses/by-sa/3.0/"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hyperlink" Target="https://technofaq.org/posts/2020/07/how-to-create-cybersecurity-policies-and-procedures/"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hyperlink" Target="https://creativecommons.org/licenses/by-nd/3.0/" TargetMode="External"/><Relationship Id="rId4" Type="http://schemas.openxmlformats.org/officeDocument/2006/relationships/hyperlink" Target="http://theconversation.com/jpmorgan-hack-signals-banks-and-retailers-can-do-more-to-keep-our-data-safe-32659"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www.verizon.com/business/en-gb/resources/reports/dbir/"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hyperlink" Target="https://creativecommons.org/licenses/by-nc-sa/3.0/" TargetMode="External"/><Relationship Id="rId5" Type="http://schemas.openxmlformats.org/officeDocument/2006/relationships/hyperlink" Target="https://technofaq.org/posts/2021/01/the-indispensability-of-data-governance-to-businesses-know-in-depth/" TargetMode="External"/><Relationship Id="rId4" Type="http://schemas.openxmlformats.org/officeDocument/2006/relationships/image" Target="../media/image17.jpeg"/></Relationships>
</file>

<file path=ppt/slides/_rels/slide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hyperlink" Target="https://creativecommons.org/licenses/by-nd/3.0/" TargetMode="External"/><Relationship Id="rId4" Type="http://schemas.openxmlformats.org/officeDocument/2006/relationships/hyperlink" Target="https://www.nexsys.it/blog/data-breach-gestione-e-procedure-operative/"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mississippitoday.org/2017/05/09/white-defendant-wins-new-trial-on-claim-blacks-illegally-barred-from-jury/" TargetMode="External"/><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s://commons.wikimedia.org/wiki/File:Litigationandfamilyattorneys.jpg"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www.press.umich.edu/special/goodquarrel/"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s://dolanlawfirm.com/2018/07/arbitration-clause/"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hyperlink" Target="http://www.pngall.com/meeting-png/download/24530"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https://www.growingmarijuanatips.com/tips-on-buying-marijuana-seeds-online-safely/tip/"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hyperlink" Target="https://pixabay.com/en/pattern-lines-chaos-form-texture-3195026/"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pixabay.com/en/update-upgrade-renew-improve-1672356/" TargetMode="External"/><Relationship Id="rId7" Type="http://schemas.openxmlformats.org/officeDocument/2006/relationships/hyperlink" Target="https://askleo.com/why_do_i_get_a_black_screen_on_my_computer_after_a_while/" TargetMode="External"/><Relationship Id="rId2" Type="http://schemas.openxmlformats.org/officeDocument/2006/relationships/image" Target="../media/image27.png"/><Relationship Id="rId1" Type="http://schemas.openxmlformats.org/officeDocument/2006/relationships/slideLayout" Target="../slideLayouts/slideLayout2.xml"/><Relationship Id="rId6" Type="http://schemas.openxmlformats.org/officeDocument/2006/relationships/image" Target="../media/image29.jpeg"/><Relationship Id="rId5" Type="http://schemas.openxmlformats.org/officeDocument/2006/relationships/hyperlink" Target="https://pixabay.com/en/update-upgrade-renew-improve-1672353/" TargetMode="External"/><Relationship Id="rId4" Type="http://schemas.openxmlformats.org/officeDocument/2006/relationships/image" Target="../media/image28.png"/></Relationships>
</file>

<file path=ppt/slides/_rels/slide19.xml.rels><?xml version="1.0" encoding="UTF-8" standalone="yes"?>
<Relationships xmlns="http://schemas.openxmlformats.org/package/2006/relationships"><Relationship Id="rId3" Type="http://schemas.openxmlformats.org/officeDocument/2006/relationships/hyperlink" Target="https://hoardedordinaries.wordpress.com/tag/suffolk-downs/" TargetMode="External"/><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https://www.flickr.com/photos/pipestone/21557023"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hyperlink" Target="https://iris.peabody.vanderbilt.edu/module/da/cresource/q2/p03/"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s://www.picserver.org/highway-signs2/c/class-action.html" TargetMode="External"/><Relationship Id="rId2" Type="http://schemas.openxmlformats.org/officeDocument/2006/relationships/image" Target="../media/image33.jpe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hyperlink" Target="https://patents.stackexchange.com/questions/12633/prior-art-request-us20150066784-automated-clickwrap-and-browsewrap-system"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hyperlink" Target="https://www.peoplematters.in/article/lets-talk-talent/employment-contracts-are-changing-heres-what-you-should-know-13126"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hyperlink" Target="https://www.pressenza.com/2020/10/are-belarusian-cyber-partisans-from-lithuania/"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hyperlink" Target="https://technofaq.org/posts/2020/07/how-to-create-cybersecurity-policies-and-procedures/"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hyperlink" Target="https://www.ictworks.org/4-digital-security-principles-2018-protect-cybersecurity-nightmare/"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hyperlink" Target="https://technofaq.org/posts/2017/05/best-5-ecommerce-platform-for-your-online-store/"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4.xml"/><Relationship Id="rId1" Type="http://schemas.openxmlformats.org/officeDocument/2006/relationships/slideLayout" Target="../slideLayouts/slideLayout3.xml"/><Relationship Id="rId4" Type="http://schemas.openxmlformats.org/officeDocument/2006/relationships/hyperlink" Target="http://pngimg.com/download/38182"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hyperlink" Target="https://creativecommons.org/licenses/by-nd/3.0/" TargetMode="External"/><Relationship Id="rId4" Type="http://schemas.openxmlformats.org/officeDocument/2006/relationships/hyperlink" Target="https://policyoptions.irpp.org/magazines/july-2019/the-critical-shortage-of-cybersecurity-expertise/"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hyperlink" Target="https://creativecommons.org/licenses/by-sa/3.0/" TargetMode="External"/><Relationship Id="rId4" Type="http://schemas.openxmlformats.org/officeDocument/2006/relationships/hyperlink" Target="https://www.reflectionsofthevoid.com/2019/01/links-of-day-15012019-incident-response.html"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hyperlink" Target="https://creativecommons.org/licenses/by-nc-nd/3.0/" TargetMode="External"/><Relationship Id="rId4" Type="http://schemas.openxmlformats.org/officeDocument/2006/relationships/hyperlink" Target="https://www.aliem.com/2018/03/resilience-despite-litigation-gita-pensa/"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hyperlink" Target="https://creativecommons.org/licenses/by-nc-sa/3.0/" TargetMode="External"/><Relationship Id="rId4" Type="http://schemas.openxmlformats.org/officeDocument/2006/relationships/hyperlink" Target="https://ecampusontario.pressbooks.pub/busi1600/chapter/human-resources/"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hyperlink" Target="https://creativecommons.org/licenses/by/3.0/" TargetMode="External"/><Relationship Id="rId4" Type="http://schemas.openxmlformats.org/officeDocument/2006/relationships/hyperlink" Target="https://ediscoverytoday.com/2021/07/20/gartners-executive-leaders-guide-to-cybersecurity-insurance-cybersecurity-best-practices/"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hyperlink" Target="https://patrigsby.com/5-key-takeaways/" TargetMode="External"/></Relationships>
</file>

<file path=ppt/slides/_rels/slide37.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hyperlink" Target="mailto:daniel@lawandforensics.com" TargetMode="External"/><Relationship Id="rId2" Type="http://schemas.openxmlformats.org/officeDocument/2006/relationships/image" Target="../media/image48.png"/><Relationship Id="rId1" Type="http://schemas.openxmlformats.org/officeDocument/2006/relationships/slideLayout" Target="../slideLayouts/slideLayout6.xml"/><Relationship Id="rId6" Type="http://schemas.openxmlformats.org/officeDocument/2006/relationships/hyperlink" Target="https://www.mayerbrown.com/" TargetMode="External"/><Relationship Id="rId5" Type="http://schemas.openxmlformats.org/officeDocument/2006/relationships/hyperlink" Target="mailto:dougsmith@mayerbrown.com" TargetMode="External"/><Relationship Id="rId4" Type="http://schemas.openxmlformats.org/officeDocument/2006/relationships/hyperlink" Target="http://www.lawandforensics.com/" TargetMode="External"/></Relationships>
</file>

<file path=ppt/slides/_rels/slide39.xml.rels><?xml version="1.0" encoding="UTF-8" standalone="yes"?>
<Relationships xmlns="http://schemas.openxmlformats.org/package/2006/relationships"><Relationship Id="rId3" Type="http://schemas.openxmlformats.org/officeDocument/2006/relationships/hyperlink" Target="https://www.lawandforensics.com/" TargetMode="External"/><Relationship Id="rId2" Type="http://schemas.openxmlformats.org/officeDocument/2006/relationships/hyperlink" Target="mailto:daniel@lawandforensics.com" TargetMode="External"/><Relationship Id="rId1" Type="http://schemas.openxmlformats.org/officeDocument/2006/relationships/slideLayout" Target="../slideLayouts/slideLayout29.xml"/><Relationship Id="rId5" Type="http://schemas.openxmlformats.org/officeDocument/2006/relationships/image" Target="../media/image50.png"/><Relationship Id="rId4" Type="http://schemas.openxmlformats.org/officeDocument/2006/relationships/image" Target="../media/image49.png"/></Relationships>
</file>

<file path=ppt/slides/_rels/slide40.xml.rels><?xml version="1.0" encoding="UTF-8" standalone="yes"?>
<Relationships xmlns="http://schemas.openxmlformats.org/package/2006/relationships"><Relationship Id="rId3" Type="http://schemas.openxmlformats.org/officeDocument/2006/relationships/hyperlink" Target="https://www.mayerbrown.com/" TargetMode="External"/><Relationship Id="rId2" Type="http://schemas.openxmlformats.org/officeDocument/2006/relationships/hyperlink" Target="mailto:dougsmith@mayerbrown.com" TargetMode="External"/><Relationship Id="rId1" Type="http://schemas.openxmlformats.org/officeDocument/2006/relationships/slideLayout" Target="../slideLayouts/slideLayout18.xml"/><Relationship Id="rId5" Type="http://schemas.openxmlformats.org/officeDocument/2006/relationships/image" Target="../media/image52.jpeg"/><Relationship Id="rId4" Type="http://schemas.openxmlformats.org/officeDocument/2006/relationships/image" Target="../media/image51.jpeg"/></Relationships>
</file>

<file path=ppt/slides/_rels/slide41.xml.rels><?xml version="1.0" encoding="UTF-8" standalone="yes"?>
<Relationships xmlns="http://schemas.openxmlformats.org/package/2006/relationships"><Relationship Id="rId3" Type="http://schemas.openxmlformats.org/officeDocument/2006/relationships/hyperlink" Target="https://www.pmkm.com/attorney/mike-mcglamry/#biography" TargetMode="External"/><Relationship Id="rId2" Type="http://schemas.openxmlformats.org/officeDocument/2006/relationships/image" Target="../media/image12.jp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7">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55983EF8-E949-4693-90EA-1C0461C2A79F}"/>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7182" t="6484" r="32285"/>
          <a:stretch/>
        </p:blipFill>
        <p:spPr>
          <a:xfrm>
            <a:off x="3523488" y="10"/>
            <a:ext cx="8668512" cy="6857990"/>
          </a:xfrm>
          <a:prstGeom prst="rect">
            <a:avLst/>
          </a:prstGeom>
        </p:spPr>
      </p:pic>
      <p:sp>
        <p:nvSpPr>
          <p:cNvPr id="16" name="Rectangle 19">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bg1"/>
              </a:gs>
              <a:gs pos="33000">
                <a:schemeClr val="bg1">
                  <a:alpha val="64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1079300-FA94-45C9-968D-A9F02D0DEBA7}"/>
              </a:ext>
            </a:extLst>
          </p:cNvPr>
          <p:cNvSpPr>
            <a:spLocks noGrp="1"/>
          </p:cNvSpPr>
          <p:nvPr>
            <p:ph type="ctrTitle"/>
          </p:nvPr>
        </p:nvSpPr>
        <p:spPr>
          <a:xfrm>
            <a:off x="477980" y="1122363"/>
            <a:ext cx="6868042" cy="3204134"/>
          </a:xfrm>
        </p:spPr>
        <p:txBody>
          <a:bodyPr anchor="b">
            <a:normAutofit/>
          </a:bodyPr>
          <a:lstStyle/>
          <a:p>
            <a:pPr algn="l"/>
            <a:r>
              <a:rPr lang="en-US" sz="4400" dirty="0">
                <a:latin typeface="Garamond" panose="02020404030301010803" pitchFamily="18" charset="0"/>
              </a:rPr>
              <a:t>Practical Tips for In-House Counsel Anticipating Cyber Class Actions</a:t>
            </a:r>
          </a:p>
        </p:txBody>
      </p:sp>
      <p:sp>
        <p:nvSpPr>
          <p:cNvPr id="3" name="Subtitle 2">
            <a:extLst>
              <a:ext uri="{FF2B5EF4-FFF2-40B4-BE49-F238E27FC236}">
                <a16:creationId xmlns:a16="http://schemas.microsoft.com/office/drawing/2014/main" id="{0AAE87B9-A0DD-474A-B790-40DFD36E1424}"/>
              </a:ext>
            </a:extLst>
          </p:cNvPr>
          <p:cNvSpPr>
            <a:spLocks noGrp="1"/>
          </p:cNvSpPr>
          <p:nvPr>
            <p:ph type="subTitle" idx="1"/>
          </p:nvPr>
        </p:nvSpPr>
        <p:spPr>
          <a:xfrm>
            <a:off x="477980" y="4872922"/>
            <a:ext cx="6868042" cy="1208141"/>
          </a:xfrm>
        </p:spPr>
        <p:txBody>
          <a:bodyPr>
            <a:normAutofit fontScale="92500" lnSpcReduction="10000"/>
          </a:bodyPr>
          <a:lstStyle/>
          <a:p>
            <a:pPr algn="l"/>
            <a:r>
              <a:rPr lang="en-US" sz="1800" b="1" dirty="0">
                <a:latin typeface="+mn-lt"/>
              </a:rPr>
              <a:t>Daniel B. Garrie, Esq., </a:t>
            </a:r>
            <a:r>
              <a:rPr lang="en-US" sz="1800" dirty="0">
                <a:latin typeface="+mn-lt"/>
              </a:rPr>
              <a:t>Co-founder, Law &amp; Forensics; Mediator, Arbitrator, and eDiscovery Special Master, JAMS</a:t>
            </a:r>
          </a:p>
          <a:p>
            <a:pPr algn="l"/>
            <a:r>
              <a:rPr lang="en-US" sz="1800" b="1" i="0" u="none" strike="noStrike" dirty="0">
                <a:solidFill>
                  <a:srgbClr val="FFFFFF"/>
                </a:solidFill>
                <a:effectLst/>
                <a:latin typeface="+mn-lt"/>
              </a:rPr>
              <a:t>Doug Smith</a:t>
            </a:r>
            <a:r>
              <a:rPr lang="en-US" sz="1800" b="0" i="0" u="none" strike="noStrike" dirty="0">
                <a:solidFill>
                  <a:srgbClr val="FFFFFF"/>
                </a:solidFill>
                <a:effectLst/>
                <a:latin typeface="+mn-lt"/>
              </a:rPr>
              <a:t>, Counsel, Mayer Brown</a:t>
            </a:r>
            <a:r>
              <a:rPr lang="en-US" sz="1800" b="0" i="0" dirty="0">
                <a:effectLst/>
                <a:latin typeface="+mn-lt"/>
              </a:rPr>
              <a:t>​</a:t>
            </a:r>
          </a:p>
          <a:p>
            <a:pPr algn="l"/>
            <a:r>
              <a:rPr lang="en-US" sz="1800" b="1" dirty="0">
                <a:latin typeface="+mn-lt"/>
              </a:rPr>
              <a:t>Mike McGlamry</a:t>
            </a:r>
            <a:r>
              <a:rPr lang="en-US" sz="1800" dirty="0">
                <a:latin typeface="+mn-lt"/>
              </a:rPr>
              <a:t>, Shareholder, Pope McGlamry Attorneys At Law</a:t>
            </a:r>
            <a:endParaRPr lang="en-US" sz="1800" b="0" i="0" dirty="0">
              <a:effectLst/>
              <a:latin typeface="+mn-lt"/>
            </a:endParaRPr>
          </a:p>
          <a:p>
            <a:pPr algn="l"/>
            <a:endParaRPr lang="en-US" sz="2000" dirty="0"/>
          </a:p>
        </p:txBody>
      </p:sp>
      <p:sp>
        <p:nvSpPr>
          <p:cNvPr id="17" name="Rectangle 21">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24" name="Rectangle 23">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Footer Placeholder 3">
            <a:extLst>
              <a:ext uri="{FF2B5EF4-FFF2-40B4-BE49-F238E27FC236}">
                <a16:creationId xmlns:a16="http://schemas.microsoft.com/office/drawing/2014/main" id="{1C8D66C1-C50B-4817-9D81-754A3498FC28}"/>
              </a:ext>
            </a:extLst>
          </p:cNvPr>
          <p:cNvSpPr>
            <a:spLocks noGrp="1"/>
          </p:cNvSpPr>
          <p:nvPr>
            <p:ph type="ftr" sz="quarter" idx="11"/>
          </p:nvPr>
        </p:nvSpPr>
        <p:spPr>
          <a:xfrm>
            <a:off x="1692321" y="6356350"/>
            <a:ext cx="2809017" cy="365125"/>
          </a:xfrm>
        </p:spPr>
        <p:txBody>
          <a:bodyPr>
            <a:normAutofit/>
          </a:bodyPr>
          <a:lstStyle/>
          <a:p>
            <a:pPr algn="r">
              <a:lnSpc>
                <a:spcPct val="90000"/>
              </a:lnSpc>
              <a:spcAft>
                <a:spcPts val="600"/>
              </a:spcAft>
            </a:pPr>
            <a:r>
              <a:rPr lang="en-US" sz="1000">
                <a:solidFill>
                  <a:schemeClr val="tx1"/>
                </a:solidFill>
              </a:rPr>
              <a:t>(c) 2022 Lexeprint Inc. All Rights Reserved LLP.</a:t>
            </a:r>
            <a:endParaRPr lang="en-US" sz="1000" dirty="0">
              <a:solidFill>
                <a:schemeClr val="tx1"/>
              </a:solidFill>
            </a:endParaRPr>
          </a:p>
        </p:txBody>
      </p:sp>
      <p:sp>
        <p:nvSpPr>
          <p:cNvPr id="5" name="Slide Number Placeholder 4">
            <a:extLst>
              <a:ext uri="{FF2B5EF4-FFF2-40B4-BE49-F238E27FC236}">
                <a16:creationId xmlns:a16="http://schemas.microsoft.com/office/drawing/2014/main" id="{562A3EBA-2691-40EF-A740-0B232845282F}"/>
              </a:ext>
            </a:extLst>
          </p:cNvPr>
          <p:cNvSpPr>
            <a:spLocks noGrp="1"/>
          </p:cNvSpPr>
          <p:nvPr>
            <p:ph type="sldNum" sz="quarter" idx="12"/>
          </p:nvPr>
        </p:nvSpPr>
        <p:spPr>
          <a:xfrm>
            <a:off x="8970819" y="6356350"/>
            <a:ext cx="2743200" cy="365125"/>
          </a:xfrm>
        </p:spPr>
        <p:txBody>
          <a:bodyPr>
            <a:normAutofit/>
          </a:bodyPr>
          <a:lstStyle/>
          <a:p>
            <a:pPr>
              <a:spcAft>
                <a:spcPts val="600"/>
              </a:spcAft>
            </a:pPr>
            <a:fld id="{0C9B5FE2-BA89-48D6-9C58-D19B3335C788}" type="slidenum">
              <a:rPr lang="en-US">
                <a:solidFill>
                  <a:schemeClr val="tx1"/>
                </a:solidFill>
              </a:rPr>
              <a:pPr>
                <a:spcAft>
                  <a:spcPts val="600"/>
                </a:spcAft>
              </a:pPr>
              <a:t>1</a:t>
            </a:fld>
            <a:endParaRPr lang="en-US" dirty="0">
              <a:solidFill>
                <a:schemeClr val="tx1"/>
              </a:solidFill>
            </a:endParaRPr>
          </a:p>
        </p:txBody>
      </p:sp>
    </p:spTree>
    <p:extLst>
      <p:ext uri="{BB962C8B-B14F-4D97-AF65-F5344CB8AC3E}">
        <p14:creationId xmlns:p14="http://schemas.microsoft.com/office/powerpoint/2010/main" val="3564712962"/>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7B0328-5825-4B84-A5B2-D3679E1F2B5C}"/>
              </a:ext>
            </a:extLst>
          </p:cNvPr>
          <p:cNvSpPr>
            <a:spLocks noGrp="1"/>
          </p:cNvSpPr>
          <p:nvPr>
            <p:ph type="title"/>
          </p:nvPr>
        </p:nvSpPr>
        <p:spPr>
          <a:xfrm>
            <a:off x="838200" y="365125"/>
            <a:ext cx="10515600" cy="1325563"/>
          </a:xfrm>
        </p:spPr>
        <p:txBody>
          <a:bodyPr>
            <a:normAutofit/>
          </a:bodyPr>
          <a:lstStyle/>
          <a:p>
            <a:r>
              <a:rPr lang="en-US" sz="5400" dirty="0">
                <a:latin typeface="+mj-lt"/>
              </a:rPr>
              <a:t>Disclaimer </a:t>
            </a:r>
          </a:p>
        </p:txBody>
      </p:sp>
      <p:sp>
        <p:nvSpPr>
          <p:cNvPr id="4" name="Footer Placeholder 3">
            <a:extLst>
              <a:ext uri="{FF2B5EF4-FFF2-40B4-BE49-F238E27FC236}">
                <a16:creationId xmlns:a16="http://schemas.microsoft.com/office/drawing/2014/main" id="{83101E6A-91FB-431B-9A6F-4125035C61C4}"/>
              </a:ext>
            </a:extLst>
          </p:cNvPr>
          <p:cNvSpPr>
            <a:spLocks noGrp="1"/>
          </p:cNvSpPr>
          <p:nvPr>
            <p:ph type="ftr" sz="quarter" idx="11"/>
          </p:nvPr>
        </p:nvSpPr>
        <p:spPr>
          <a:xfrm>
            <a:off x="4038600" y="6356350"/>
            <a:ext cx="4114800" cy="365125"/>
          </a:xfrm>
        </p:spPr>
        <p:txBody>
          <a:bodyPr>
            <a:normAutofit/>
          </a:bodyPr>
          <a:lstStyle/>
          <a:p>
            <a:pPr>
              <a:spcAft>
                <a:spcPts val="600"/>
              </a:spcAft>
            </a:pPr>
            <a:r>
              <a:rPr lang="en-US">
                <a:latin typeface="+mj-lt"/>
              </a:rPr>
              <a:t>(c) 2022 Lexeprint Inc. All Rights Reserved LLP.</a:t>
            </a:r>
            <a:endParaRPr lang="en-US" dirty="0">
              <a:latin typeface="+mj-lt"/>
            </a:endParaRPr>
          </a:p>
        </p:txBody>
      </p:sp>
      <p:sp>
        <p:nvSpPr>
          <p:cNvPr id="5" name="Slide Number Placeholder 4">
            <a:extLst>
              <a:ext uri="{FF2B5EF4-FFF2-40B4-BE49-F238E27FC236}">
                <a16:creationId xmlns:a16="http://schemas.microsoft.com/office/drawing/2014/main" id="{71E87835-EBAB-40AB-92FC-77AE6AF152A1}"/>
              </a:ext>
            </a:extLst>
          </p:cNvPr>
          <p:cNvSpPr>
            <a:spLocks noGrp="1"/>
          </p:cNvSpPr>
          <p:nvPr>
            <p:ph type="sldNum" sz="quarter" idx="12"/>
          </p:nvPr>
        </p:nvSpPr>
        <p:spPr>
          <a:xfrm>
            <a:off x="8610600" y="6356350"/>
            <a:ext cx="2743200" cy="365125"/>
          </a:xfrm>
        </p:spPr>
        <p:txBody>
          <a:bodyPr>
            <a:normAutofit/>
          </a:bodyPr>
          <a:lstStyle/>
          <a:p>
            <a:pPr>
              <a:spcAft>
                <a:spcPts val="600"/>
              </a:spcAft>
            </a:pPr>
            <a:fld id="{0C9B5FE2-BA89-48D6-9C58-D19B3335C788}" type="slidenum">
              <a:rPr lang="en-US">
                <a:latin typeface="+mj-lt"/>
              </a:rPr>
              <a:pPr>
                <a:spcAft>
                  <a:spcPts val="600"/>
                </a:spcAft>
              </a:pPr>
              <a:t>2</a:t>
            </a:fld>
            <a:endParaRPr lang="en-US" dirty="0">
              <a:latin typeface="+mj-lt"/>
            </a:endParaRPr>
          </a:p>
        </p:txBody>
      </p:sp>
      <p:graphicFrame>
        <p:nvGraphicFramePr>
          <p:cNvPr id="24" name="Content Placeholder 2">
            <a:extLst>
              <a:ext uri="{FF2B5EF4-FFF2-40B4-BE49-F238E27FC236}">
                <a16:creationId xmlns:a16="http://schemas.microsoft.com/office/drawing/2014/main" id="{819C8C3B-95A9-242D-8E57-55BED2918C5D}"/>
              </a:ext>
            </a:extLst>
          </p:cNvPr>
          <p:cNvGraphicFramePr>
            <a:graphicFrameLocks noGrp="1"/>
          </p:cNvGraphicFramePr>
          <p:nvPr>
            <p:ph idx="1"/>
            <p:extLst>
              <p:ext uri="{D42A27DB-BD31-4B8C-83A1-F6EECF244321}">
                <p14:modId xmlns:p14="http://schemas.microsoft.com/office/powerpoint/2010/main" val="4015396323"/>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009048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76BBFEA-B98D-4F76-9EF9-55A1283853AD}"/>
              </a:ext>
            </a:extLst>
          </p:cNvPr>
          <p:cNvSpPr>
            <a:spLocks noGrp="1"/>
          </p:cNvSpPr>
          <p:nvPr>
            <p:ph type="ftr" sz="quarter" idx="11"/>
          </p:nvPr>
        </p:nvSpPr>
        <p:spPr/>
        <p:txBody>
          <a:bodyPr/>
          <a:lstStyle/>
          <a:p>
            <a:r>
              <a:rPr lang="en-US">
                <a:latin typeface="+mj-lt"/>
              </a:rPr>
              <a:t>(c) 2022 Lexeprint Inc. All Rights Reserved LLP.</a:t>
            </a:r>
            <a:endParaRPr lang="en-US" dirty="0">
              <a:latin typeface="+mj-lt"/>
            </a:endParaRPr>
          </a:p>
        </p:txBody>
      </p:sp>
      <p:sp>
        <p:nvSpPr>
          <p:cNvPr id="3" name="Slide Number Placeholder 2">
            <a:extLst>
              <a:ext uri="{FF2B5EF4-FFF2-40B4-BE49-F238E27FC236}">
                <a16:creationId xmlns:a16="http://schemas.microsoft.com/office/drawing/2014/main" id="{DA61D37E-B525-478F-BA3A-62DCDA1CF707}"/>
              </a:ext>
            </a:extLst>
          </p:cNvPr>
          <p:cNvSpPr>
            <a:spLocks noGrp="1"/>
          </p:cNvSpPr>
          <p:nvPr>
            <p:ph type="sldNum" sz="quarter" idx="12"/>
          </p:nvPr>
        </p:nvSpPr>
        <p:spPr/>
        <p:txBody>
          <a:bodyPr/>
          <a:lstStyle/>
          <a:p>
            <a:fld id="{0C9B5FE2-BA89-48D6-9C58-D19B3335C788}" type="slidenum">
              <a:rPr lang="en-US" smtClean="0">
                <a:latin typeface="+mj-lt"/>
              </a:rPr>
              <a:t>3</a:t>
            </a:fld>
            <a:endParaRPr lang="en-US" dirty="0">
              <a:latin typeface="+mj-lt"/>
            </a:endParaRPr>
          </a:p>
        </p:txBody>
      </p:sp>
      <p:pic>
        <p:nvPicPr>
          <p:cNvPr id="8" name="Picture 7" descr="A person wearing glasses and a suit&#10;&#10;Description automatically generated with low confidence">
            <a:extLst>
              <a:ext uri="{FF2B5EF4-FFF2-40B4-BE49-F238E27FC236}">
                <a16:creationId xmlns:a16="http://schemas.microsoft.com/office/drawing/2014/main" id="{7615CA56-A6C7-4429-A2D7-4C47242F9596}"/>
              </a:ext>
            </a:extLst>
          </p:cNvPr>
          <p:cNvPicPr>
            <a:picLocks noChangeAspect="1"/>
          </p:cNvPicPr>
          <p:nvPr/>
        </p:nvPicPr>
        <p:blipFill rotWithShape="1">
          <a:blip r:embed="rId3">
            <a:extLst>
              <a:ext uri="{28A0092B-C50C-407E-A947-70E740481C1C}">
                <a14:useLocalDpi xmlns:a14="http://schemas.microsoft.com/office/drawing/2010/main" val="0"/>
              </a:ext>
            </a:extLst>
          </a:blip>
          <a:srcRect t="1345" b="15246"/>
          <a:stretch/>
        </p:blipFill>
        <p:spPr>
          <a:xfrm>
            <a:off x="1403111" y="1857982"/>
            <a:ext cx="2011680" cy="2011680"/>
          </a:xfrm>
          <a:prstGeom prst="ellipse">
            <a:avLst/>
          </a:prstGeom>
        </p:spPr>
      </p:pic>
      <p:sp>
        <p:nvSpPr>
          <p:cNvPr id="9" name="TextBox 8">
            <a:extLst>
              <a:ext uri="{FF2B5EF4-FFF2-40B4-BE49-F238E27FC236}">
                <a16:creationId xmlns:a16="http://schemas.microsoft.com/office/drawing/2014/main" id="{0A892039-6628-4028-9ABD-D23C735DBFFE}"/>
              </a:ext>
            </a:extLst>
          </p:cNvPr>
          <p:cNvSpPr txBox="1"/>
          <p:nvPr/>
        </p:nvSpPr>
        <p:spPr>
          <a:xfrm>
            <a:off x="868909" y="3869662"/>
            <a:ext cx="3080084" cy="954107"/>
          </a:xfrm>
          <a:prstGeom prst="rect">
            <a:avLst/>
          </a:prstGeom>
          <a:noFill/>
        </p:spPr>
        <p:txBody>
          <a:bodyPr wrap="square" rtlCol="0">
            <a:spAutoFit/>
          </a:bodyPr>
          <a:lstStyle/>
          <a:p>
            <a:pPr algn="ctr"/>
            <a:r>
              <a:rPr lang="en-US" sz="1400" b="1" dirty="0">
                <a:latin typeface="Georgia" panose="02040502050405020303" pitchFamily="18" charset="0"/>
              </a:rPr>
              <a:t>Daniel B. Garrie, Esq. </a:t>
            </a:r>
          </a:p>
          <a:p>
            <a:pPr algn="ctr"/>
            <a:r>
              <a:rPr lang="en-US" sz="1400" dirty="0">
                <a:latin typeface="Georgia" panose="02040502050405020303" pitchFamily="18" charset="0"/>
              </a:rPr>
              <a:t>Co-founder, Law &amp; Forensics Mediator, Arbitrator, and eDiscovery Special Master, JAMS</a:t>
            </a:r>
          </a:p>
        </p:txBody>
      </p:sp>
      <p:sp>
        <p:nvSpPr>
          <p:cNvPr id="4" name="TextBox 3">
            <a:extLst>
              <a:ext uri="{FF2B5EF4-FFF2-40B4-BE49-F238E27FC236}">
                <a16:creationId xmlns:a16="http://schemas.microsoft.com/office/drawing/2014/main" id="{08F43F7A-406D-6A47-B8F1-D02ADCBDB951}"/>
              </a:ext>
            </a:extLst>
          </p:cNvPr>
          <p:cNvSpPr txBox="1"/>
          <p:nvPr/>
        </p:nvSpPr>
        <p:spPr>
          <a:xfrm>
            <a:off x="759854" y="360608"/>
            <a:ext cx="2446985" cy="646331"/>
          </a:xfrm>
          <a:prstGeom prst="rect">
            <a:avLst/>
          </a:prstGeom>
          <a:noFill/>
        </p:spPr>
        <p:txBody>
          <a:bodyPr wrap="square" rtlCol="0">
            <a:spAutoFit/>
          </a:bodyPr>
          <a:lstStyle/>
          <a:p>
            <a:r>
              <a:rPr lang="en-US" sz="3600" b="1" dirty="0"/>
              <a:t>Speakers</a:t>
            </a:r>
          </a:p>
        </p:txBody>
      </p:sp>
      <p:pic>
        <p:nvPicPr>
          <p:cNvPr id="1026" name="Picture 2">
            <a:extLst>
              <a:ext uri="{FF2B5EF4-FFF2-40B4-BE49-F238E27FC236}">
                <a16:creationId xmlns:a16="http://schemas.microsoft.com/office/drawing/2014/main" id="{A27BC812-F0FB-9D96-7206-DAB4A68D188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90160" y="1857982"/>
            <a:ext cx="2011680" cy="201168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0A801FC2-86B1-2574-E5AA-6891E40EEFB3}"/>
              </a:ext>
            </a:extLst>
          </p:cNvPr>
          <p:cNvSpPr txBox="1"/>
          <p:nvPr/>
        </p:nvSpPr>
        <p:spPr>
          <a:xfrm>
            <a:off x="4805340" y="3869661"/>
            <a:ext cx="2581320" cy="954107"/>
          </a:xfrm>
          <a:prstGeom prst="rect">
            <a:avLst/>
          </a:prstGeom>
          <a:noFill/>
        </p:spPr>
        <p:txBody>
          <a:bodyPr wrap="square">
            <a:spAutoFit/>
          </a:bodyPr>
          <a:lstStyle/>
          <a:p>
            <a:pPr algn="ctr" rtl="0" fontAlgn="base"/>
            <a:r>
              <a:rPr lang="en-US" b="1" i="0" u="none" strike="noStrike" dirty="0">
                <a:solidFill>
                  <a:srgbClr val="000000"/>
                </a:solidFill>
                <a:effectLst/>
                <a:latin typeface="Garamond" panose="02020404030301010803" pitchFamily="18" charset="0"/>
              </a:rPr>
              <a:t>Doug Smith</a:t>
            </a:r>
            <a:r>
              <a:rPr lang="en-US" b="0" i="0" dirty="0">
                <a:effectLst/>
                <a:latin typeface="Garamond" panose="02020404030301010803" pitchFamily="18" charset="0"/>
              </a:rPr>
              <a:t>​</a:t>
            </a:r>
            <a:endParaRPr lang="en-US" b="0" i="0" dirty="0">
              <a:effectLst/>
            </a:endParaRPr>
          </a:p>
          <a:p>
            <a:pPr algn="ctr" rtl="0" fontAlgn="base"/>
            <a:r>
              <a:rPr lang="en-US" b="0" i="0" u="none" strike="noStrike" dirty="0">
                <a:solidFill>
                  <a:srgbClr val="000000"/>
                </a:solidFill>
                <a:effectLst/>
                <a:latin typeface="Garamond" panose="02020404030301010803" pitchFamily="18" charset="0"/>
              </a:rPr>
              <a:t>Counsel</a:t>
            </a:r>
            <a:r>
              <a:rPr lang="en-US" b="0" i="0" dirty="0">
                <a:effectLst/>
                <a:latin typeface="Garamond" panose="02020404030301010803" pitchFamily="18" charset="0"/>
              </a:rPr>
              <a:t>​</a:t>
            </a:r>
            <a:endParaRPr lang="en-US" b="0" i="0" dirty="0">
              <a:effectLst/>
            </a:endParaRPr>
          </a:p>
          <a:p>
            <a:pPr algn="ctr" rtl="0" fontAlgn="base"/>
            <a:r>
              <a:rPr lang="en-US" b="0" i="0" u="none" strike="noStrike" dirty="0">
                <a:solidFill>
                  <a:srgbClr val="000000"/>
                </a:solidFill>
                <a:effectLst/>
                <a:latin typeface="Garamond" panose="02020404030301010803" pitchFamily="18" charset="0"/>
              </a:rPr>
              <a:t>Mayer Brown</a:t>
            </a:r>
            <a:endParaRPr lang="en-US" b="0" i="0" dirty="0">
              <a:effectLst/>
            </a:endParaRPr>
          </a:p>
        </p:txBody>
      </p:sp>
      <p:pic>
        <p:nvPicPr>
          <p:cNvPr id="14" name="Picture 13" descr="A person in a suit and tie&#10;&#10;Description automatically generated with medium confidence">
            <a:extLst>
              <a:ext uri="{FF2B5EF4-FFF2-40B4-BE49-F238E27FC236}">
                <a16:creationId xmlns:a16="http://schemas.microsoft.com/office/drawing/2014/main" id="{D96CE114-9E20-2ACF-42CF-E79FA308089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47586" y="1857981"/>
            <a:ext cx="2011680" cy="2011680"/>
          </a:xfrm>
          <a:prstGeom prst="flowChartConnector">
            <a:avLst/>
          </a:prstGeom>
        </p:spPr>
      </p:pic>
      <p:sp>
        <p:nvSpPr>
          <p:cNvPr id="16" name="TextBox 15">
            <a:extLst>
              <a:ext uri="{FF2B5EF4-FFF2-40B4-BE49-F238E27FC236}">
                <a16:creationId xmlns:a16="http://schemas.microsoft.com/office/drawing/2014/main" id="{F253ED07-11A8-1E3C-4AA6-6D7446741091}"/>
              </a:ext>
            </a:extLst>
          </p:cNvPr>
          <p:cNvSpPr txBox="1"/>
          <p:nvPr/>
        </p:nvSpPr>
        <p:spPr>
          <a:xfrm>
            <a:off x="8243007" y="3834979"/>
            <a:ext cx="2291542" cy="1201280"/>
          </a:xfrm>
          <a:prstGeom prst="rect">
            <a:avLst/>
          </a:prstGeom>
          <a:noFill/>
        </p:spPr>
        <p:txBody>
          <a:bodyPr wrap="square">
            <a:spAutoFit/>
          </a:bodyPr>
          <a:lstStyle/>
          <a:p>
            <a:pPr algn="ctr"/>
            <a:r>
              <a:rPr lang="en-US" sz="1800" b="1" dirty="0">
                <a:latin typeface="+mn-lt"/>
              </a:rPr>
              <a:t>Mike McGlamry</a:t>
            </a:r>
            <a:r>
              <a:rPr lang="en-US" sz="1800" dirty="0">
                <a:latin typeface="+mn-lt"/>
              </a:rPr>
              <a:t> Shareholder</a:t>
            </a:r>
          </a:p>
          <a:p>
            <a:pPr algn="ctr"/>
            <a:r>
              <a:rPr lang="en-US" sz="1800" dirty="0">
                <a:latin typeface="+mn-lt"/>
              </a:rPr>
              <a:t>Pope McGlamry Attorneys At Law</a:t>
            </a:r>
            <a:endParaRPr lang="en-US" sz="1800" b="0" i="0" dirty="0">
              <a:effectLst/>
              <a:latin typeface="+mn-lt"/>
            </a:endParaRPr>
          </a:p>
        </p:txBody>
      </p:sp>
    </p:spTree>
    <p:extLst>
      <p:ext uri="{BB962C8B-B14F-4D97-AF65-F5344CB8AC3E}">
        <p14:creationId xmlns:p14="http://schemas.microsoft.com/office/powerpoint/2010/main" val="33377945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FE29F0-C936-4F23-A89E-247CF8B90BB8}"/>
              </a:ext>
            </a:extLst>
          </p:cNvPr>
          <p:cNvSpPr>
            <a:spLocks noGrp="1"/>
          </p:cNvSpPr>
          <p:nvPr>
            <p:ph type="title"/>
          </p:nvPr>
        </p:nvSpPr>
        <p:spPr>
          <a:xfrm>
            <a:off x="4965430" y="629268"/>
            <a:ext cx="6586491" cy="1286160"/>
          </a:xfrm>
        </p:spPr>
        <p:txBody>
          <a:bodyPr anchor="b">
            <a:normAutofit/>
          </a:bodyPr>
          <a:lstStyle/>
          <a:p>
            <a:r>
              <a:rPr lang="en-US">
                <a:latin typeface="Georgia"/>
              </a:rPr>
              <a:t>Agenda</a:t>
            </a:r>
          </a:p>
        </p:txBody>
      </p:sp>
      <p:sp>
        <p:nvSpPr>
          <p:cNvPr id="3" name="Content Placeholder 2">
            <a:extLst>
              <a:ext uri="{FF2B5EF4-FFF2-40B4-BE49-F238E27FC236}">
                <a16:creationId xmlns:a16="http://schemas.microsoft.com/office/drawing/2014/main" id="{D07E3D87-31AA-4640-B332-D4E2B8EB2392}"/>
              </a:ext>
            </a:extLst>
          </p:cNvPr>
          <p:cNvSpPr>
            <a:spLocks noGrp="1"/>
          </p:cNvSpPr>
          <p:nvPr>
            <p:ph idx="1"/>
          </p:nvPr>
        </p:nvSpPr>
        <p:spPr>
          <a:xfrm>
            <a:off x="4965431" y="2438400"/>
            <a:ext cx="6586489" cy="3785419"/>
          </a:xfrm>
        </p:spPr>
        <p:txBody>
          <a:bodyPr vert="horz" lIns="91440" tIns="45720" rIns="91440" bIns="45720" rtlCol="0">
            <a:normAutofit/>
          </a:bodyPr>
          <a:lstStyle/>
          <a:p>
            <a:r>
              <a:rPr lang="en-US" sz="2000" dirty="0">
                <a:latin typeface="+mn-lt"/>
              </a:rPr>
              <a:t>Overview</a:t>
            </a:r>
          </a:p>
          <a:p>
            <a:r>
              <a:rPr lang="en-US" sz="2000" dirty="0">
                <a:latin typeface="+mn-lt"/>
              </a:rPr>
              <a:t>Data</a:t>
            </a:r>
            <a:r>
              <a:rPr lang="en-US" sz="2000" dirty="0">
                <a:latin typeface="+mn-lt"/>
                <a:ea typeface="+mj-lt"/>
                <a:cs typeface="+mj-lt"/>
              </a:rPr>
              <a:t> Breach Class Action Settlement Trends</a:t>
            </a:r>
          </a:p>
          <a:p>
            <a:r>
              <a:rPr lang="en-US" sz="2000" dirty="0">
                <a:latin typeface="+mn-lt"/>
                <a:ea typeface="+mj-lt"/>
                <a:cs typeface="+mj-lt"/>
              </a:rPr>
              <a:t>Practicable </a:t>
            </a:r>
            <a:r>
              <a:rPr lang="en-US" sz="2000" dirty="0">
                <a:latin typeface="+mn-lt"/>
              </a:rPr>
              <a:t>Tips for In-House Counsel Anticipating Cyber Class Actions</a:t>
            </a:r>
          </a:p>
          <a:p>
            <a:r>
              <a:rPr lang="en-US" sz="2000" dirty="0">
                <a:latin typeface="+mn-lt"/>
              </a:rPr>
              <a:t>Encouragement of Arbitration in Cybersecurity Class Actions </a:t>
            </a:r>
          </a:p>
          <a:p>
            <a:r>
              <a:rPr lang="en-US" sz="2000" dirty="0">
                <a:latin typeface="+mn-lt"/>
              </a:rPr>
              <a:t>Impact of Recent Cybersecurity Decisions on In-House Counsel Preparing for Cyber Class Actions</a:t>
            </a:r>
          </a:p>
          <a:p>
            <a:r>
              <a:rPr lang="en-US" sz="2000" dirty="0">
                <a:latin typeface="+mn-lt"/>
              </a:rPr>
              <a:t>Questions In-House Counsel Should Consider Regarding Cyber Class Action </a:t>
            </a:r>
          </a:p>
          <a:p>
            <a:r>
              <a:rPr lang="en-US" sz="2000" dirty="0">
                <a:latin typeface="+mn-lt"/>
              </a:rPr>
              <a:t>Key Takeaways </a:t>
            </a:r>
          </a:p>
        </p:txBody>
      </p:sp>
      <p:pic>
        <p:nvPicPr>
          <p:cNvPr id="16" name="Picture 15">
            <a:extLst>
              <a:ext uri="{FF2B5EF4-FFF2-40B4-BE49-F238E27FC236}">
                <a16:creationId xmlns:a16="http://schemas.microsoft.com/office/drawing/2014/main" id="{270FAE7F-C781-A921-153A-53EFBAAA9B8B}"/>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7525" r="27525"/>
          <a:stretch/>
        </p:blipFill>
        <p:spPr>
          <a:xfrm>
            <a:off x="20" y="10"/>
            <a:ext cx="4635571" cy="6857990"/>
          </a:xfrm>
          <a:prstGeom prst="rect">
            <a:avLst/>
          </a:prstGeom>
          <a:effectLst/>
        </p:spPr>
      </p:pic>
      <p:cxnSp>
        <p:nvCxnSpPr>
          <p:cNvPr id="25" name="Straight Connector 24">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705730"/>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19FA65AF-CBE2-4062-80CD-A3DD0A39A830}"/>
              </a:ext>
            </a:extLst>
          </p:cNvPr>
          <p:cNvSpPr>
            <a:spLocks noGrp="1"/>
          </p:cNvSpPr>
          <p:nvPr>
            <p:ph type="ftr" sz="quarter" idx="11"/>
          </p:nvPr>
        </p:nvSpPr>
        <p:spPr>
          <a:xfrm>
            <a:off x="4965430" y="6356350"/>
            <a:ext cx="4139134" cy="365125"/>
          </a:xfrm>
        </p:spPr>
        <p:txBody>
          <a:bodyPr>
            <a:normAutofit/>
          </a:bodyPr>
          <a:lstStyle/>
          <a:p>
            <a:pPr algn="l">
              <a:spcAft>
                <a:spcPts val="600"/>
              </a:spcAft>
            </a:pPr>
            <a:r>
              <a:rPr lang="en-US"/>
              <a:t>(c) 2022 Lexeprint Inc. All Rights Reserved LLP.</a:t>
            </a:r>
          </a:p>
        </p:txBody>
      </p:sp>
      <p:sp>
        <p:nvSpPr>
          <p:cNvPr id="5" name="Slide Number Placeholder 4">
            <a:extLst>
              <a:ext uri="{FF2B5EF4-FFF2-40B4-BE49-F238E27FC236}">
                <a16:creationId xmlns:a16="http://schemas.microsoft.com/office/drawing/2014/main" id="{380A2C38-1742-4FE4-B372-C065C9EA2734}"/>
              </a:ext>
            </a:extLst>
          </p:cNvPr>
          <p:cNvSpPr>
            <a:spLocks noGrp="1"/>
          </p:cNvSpPr>
          <p:nvPr>
            <p:ph type="sldNum" sz="quarter" idx="12"/>
          </p:nvPr>
        </p:nvSpPr>
        <p:spPr>
          <a:xfrm>
            <a:off x="10167042" y="6356350"/>
            <a:ext cx="1186758" cy="365125"/>
          </a:xfrm>
        </p:spPr>
        <p:txBody>
          <a:bodyPr>
            <a:normAutofit/>
          </a:bodyPr>
          <a:lstStyle/>
          <a:p>
            <a:pPr>
              <a:spcAft>
                <a:spcPts val="600"/>
              </a:spcAft>
            </a:pPr>
            <a:fld id="{0C9B5FE2-BA89-48D6-9C58-D19B3335C788}" type="slidenum">
              <a:rPr lang="en-US" smtClean="0"/>
              <a:pPr>
                <a:spcAft>
                  <a:spcPts val="600"/>
                </a:spcAft>
              </a:pPr>
              <a:t>4</a:t>
            </a:fld>
            <a:endParaRPr lang="en-US" dirty="0"/>
          </a:p>
        </p:txBody>
      </p:sp>
      <p:sp>
        <p:nvSpPr>
          <p:cNvPr id="6" name="TextBox 5">
            <a:extLst>
              <a:ext uri="{FF2B5EF4-FFF2-40B4-BE49-F238E27FC236}">
                <a16:creationId xmlns:a16="http://schemas.microsoft.com/office/drawing/2014/main" id="{23A97C02-4F6E-019A-A864-D156836BB68E}"/>
              </a:ext>
            </a:extLst>
          </p:cNvPr>
          <p:cNvSpPr txBox="1"/>
          <p:nvPr/>
        </p:nvSpPr>
        <p:spPr>
          <a:xfrm>
            <a:off x="2298093" y="6657945"/>
            <a:ext cx="2337498"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3" tooltip="https://www.thebluediamondgallery.com/typewriter/a/agenda.html">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4" tooltip="https://creativecommons.org/licenses/by-sa/3.0/">
                  <a:extLst>
                    <a:ext uri="{A12FA001-AC4F-418D-AE19-62706E023703}">
                      <ahyp:hlinkClr xmlns:ahyp="http://schemas.microsoft.com/office/drawing/2018/hyperlinkcolor" val="tx"/>
                    </a:ext>
                  </a:extLst>
                </a:hlinkClick>
              </a:rPr>
              <a:t>CC BY-SA</a:t>
            </a:r>
            <a:endParaRPr lang="en-US" sz="700">
              <a:solidFill>
                <a:srgbClr val="FFFFFF"/>
              </a:solidFill>
            </a:endParaRPr>
          </a:p>
        </p:txBody>
      </p:sp>
    </p:spTree>
    <p:extLst>
      <p:ext uri="{BB962C8B-B14F-4D97-AF65-F5344CB8AC3E}">
        <p14:creationId xmlns:p14="http://schemas.microsoft.com/office/powerpoint/2010/main" val="34306784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 name="Rectangle 50">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picture containing text&#10;&#10;Description automatically generated">
            <a:extLst>
              <a:ext uri="{FF2B5EF4-FFF2-40B4-BE49-F238E27FC236}">
                <a16:creationId xmlns:a16="http://schemas.microsoft.com/office/drawing/2014/main" id="{3D068811-AE5B-4C6C-B1F1-87B72D5E59DC}"/>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9091" t="23391"/>
          <a:stretch/>
        </p:blipFill>
        <p:spPr>
          <a:xfrm>
            <a:off x="20" y="10"/>
            <a:ext cx="12191981" cy="6857990"/>
          </a:xfrm>
          <a:prstGeom prst="rect">
            <a:avLst/>
          </a:prstGeom>
        </p:spPr>
      </p:pic>
      <p:sp>
        <p:nvSpPr>
          <p:cNvPr id="53" name="Rectangle 52">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99868" y="-1534136"/>
            <a:ext cx="4592270" cy="12192001"/>
          </a:xfrm>
          <a:prstGeom prst="rect">
            <a:avLst/>
          </a:prstGeom>
          <a:gradFill>
            <a:gsLst>
              <a:gs pos="35000">
                <a:schemeClr val="bg1">
                  <a:alpha val="46000"/>
                </a:schemeClr>
              </a:gs>
              <a:gs pos="21000">
                <a:schemeClr val="bg1">
                  <a:alpha val="30000"/>
                </a:schemeClr>
              </a:gs>
              <a:gs pos="0">
                <a:schemeClr val="bg1">
                  <a:alpha val="0"/>
                </a:schemeClr>
              </a:gs>
              <a:gs pos="100000">
                <a:schemeClr val="bg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53EDF55-8375-4BFC-85CA-83AFF557A9A3}"/>
              </a:ext>
            </a:extLst>
          </p:cNvPr>
          <p:cNvSpPr>
            <a:spLocks noGrp="1"/>
          </p:cNvSpPr>
          <p:nvPr>
            <p:ph type="title"/>
          </p:nvPr>
        </p:nvSpPr>
        <p:spPr>
          <a:xfrm>
            <a:off x="404553" y="3091928"/>
            <a:ext cx="9078562" cy="2387600"/>
          </a:xfrm>
        </p:spPr>
        <p:txBody>
          <a:bodyPr vert="horz" lIns="91440" tIns="45720" rIns="91440" bIns="45720" rtlCol="0" anchor="b">
            <a:normAutofit/>
          </a:bodyPr>
          <a:lstStyle/>
          <a:p>
            <a:r>
              <a:rPr lang="en-US" sz="6600" dirty="0"/>
              <a:t>Overview</a:t>
            </a:r>
          </a:p>
        </p:txBody>
      </p:sp>
      <p:sp>
        <p:nvSpPr>
          <p:cNvPr id="55" name="Rectangle: Rounded Corners 54">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9785897"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F861A32-97EE-4345-B709-5946536925F3}"/>
              </a:ext>
            </a:extLst>
          </p:cNvPr>
          <p:cNvSpPr>
            <a:spLocks noGrp="1"/>
          </p:cNvSpPr>
          <p:nvPr>
            <p:ph type="body" idx="1"/>
          </p:nvPr>
        </p:nvSpPr>
        <p:spPr>
          <a:xfrm>
            <a:off x="404553" y="5624945"/>
            <a:ext cx="9078562" cy="592975"/>
          </a:xfrm>
        </p:spPr>
        <p:txBody>
          <a:bodyPr vert="horz" lIns="91440" tIns="45720" rIns="91440" bIns="45720" rtlCol="0" anchor="ctr">
            <a:normAutofit/>
          </a:bodyPr>
          <a:lstStyle/>
          <a:p>
            <a:endParaRPr lang="en-US">
              <a:solidFill>
                <a:schemeClr val="tx1"/>
              </a:solidFill>
              <a:latin typeface="+mn-lt"/>
            </a:endParaRPr>
          </a:p>
        </p:txBody>
      </p:sp>
      <p:sp>
        <p:nvSpPr>
          <p:cNvPr id="4" name="Footer Placeholder 3">
            <a:extLst>
              <a:ext uri="{FF2B5EF4-FFF2-40B4-BE49-F238E27FC236}">
                <a16:creationId xmlns:a16="http://schemas.microsoft.com/office/drawing/2014/main" id="{E323B5DD-AE5B-4ED8-8AA2-E8CE237B2068}"/>
              </a:ext>
            </a:extLst>
          </p:cNvPr>
          <p:cNvSpPr>
            <a:spLocks noGrp="1"/>
          </p:cNvSpPr>
          <p:nvPr>
            <p:ph type="ftr" sz="quarter" idx="11"/>
          </p:nvPr>
        </p:nvSpPr>
        <p:spPr>
          <a:xfrm>
            <a:off x="4038600" y="6356350"/>
            <a:ext cx="4114800" cy="365125"/>
          </a:xfrm>
        </p:spPr>
        <p:txBody>
          <a:bodyPr vert="horz" lIns="91440" tIns="45720" rIns="91440" bIns="45720" rtlCol="0" anchor="ctr">
            <a:normAutofit/>
          </a:bodyPr>
          <a:lstStyle/>
          <a:p>
            <a:pPr defTabSz="914400">
              <a:spcAft>
                <a:spcPts val="600"/>
              </a:spcAft>
              <a:defRPr/>
            </a:pPr>
            <a:r>
              <a:rPr lang="en-US" kern="1200">
                <a:solidFill>
                  <a:schemeClr val="tx1"/>
                </a:solidFill>
                <a:latin typeface="Calibri" panose="020F0502020204030204"/>
                <a:ea typeface="+mn-ea"/>
                <a:cs typeface="+mn-cs"/>
              </a:rPr>
              <a:t>(c) 2022 Lexeprint Inc. All Rights Reserved LLP.</a:t>
            </a:r>
          </a:p>
        </p:txBody>
      </p:sp>
      <p:sp>
        <p:nvSpPr>
          <p:cNvPr id="5" name="Slide Number Placeholder 4">
            <a:extLst>
              <a:ext uri="{FF2B5EF4-FFF2-40B4-BE49-F238E27FC236}">
                <a16:creationId xmlns:a16="http://schemas.microsoft.com/office/drawing/2014/main" id="{016CAB57-68B7-4667-BDB4-ECB907480184}"/>
              </a:ext>
            </a:extLst>
          </p:cNvPr>
          <p:cNvSpPr>
            <a:spLocks noGrp="1"/>
          </p:cNvSpPr>
          <p:nvPr>
            <p:ph type="sldNum" sz="quarter" idx="12"/>
          </p:nvPr>
        </p:nvSpPr>
        <p:spPr>
          <a:xfrm>
            <a:off x="9041199" y="6356350"/>
            <a:ext cx="2743200" cy="365125"/>
          </a:xfrm>
        </p:spPr>
        <p:txBody>
          <a:bodyPr vert="horz" lIns="91440" tIns="45720" rIns="91440" bIns="45720" rtlCol="0" anchor="ctr">
            <a:normAutofit/>
          </a:bodyPr>
          <a:lstStyle/>
          <a:p>
            <a:pPr defTabSz="914400">
              <a:spcAft>
                <a:spcPts val="600"/>
              </a:spcAft>
              <a:defRPr/>
            </a:pPr>
            <a:fld id="{0C9B5FE2-BA89-48D6-9C58-D19B3335C788}" type="slidenum">
              <a:rPr lang="en-US">
                <a:solidFill>
                  <a:schemeClr val="tx1"/>
                </a:solidFill>
                <a:latin typeface="Calibri" panose="020F0502020204030204"/>
              </a:rPr>
              <a:pPr defTabSz="914400">
                <a:spcAft>
                  <a:spcPts val="600"/>
                </a:spcAft>
                <a:defRPr/>
              </a:pPr>
              <a:t>5</a:t>
            </a:fld>
            <a:endParaRPr lang="en-US">
              <a:solidFill>
                <a:schemeClr val="tx1"/>
              </a:solidFill>
              <a:latin typeface="Calibri" panose="020F0502020204030204"/>
            </a:endParaRPr>
          </a:p>
        </p:txBody>
      </p:sp>
    </p:spTree>
    <p:extLst>
      <p:ext uri="{BB962C8B-B14F-4D97-AF65-F5344CB8AC3E}">
        <p14:creationId xmlns:p14="http://schemas.microsoft.com/office/powerpoint/2010/main" val="3249880834"/>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0E5A8-C796-4500-98D7-680DDD689592}"/>
              </a:ext>
            </a:extLst>
          </p:cNvPr>
          <p:cNvSpPr>
            <a:spLocks noGrp="1"/>
          </p:cNvSpPr>
          <p:nvPr>
            <p:ph type="title"/>
          </p:nvPr>
        </p:nvSpPr>
        <p:spPr>
          <a:xfrm>
            <a:off x="4965430" y="629268"/>
            <a:ext cx="6586491" cy="1286160"/>
          </a:xfrm>
        </p:spPr>
        <p:txBody>
          <a:bodyPr anchor="b">
            <a:normAutofit/>
          </a:bodyPr>
          <a:lstStyle/>
          <a:p>
            <a:r>
              <a:rPr lang="en-US" dirty="0"/>
              <a:t>Data Breach Class Actions</a:t>
            </a:r>
          </a:p>
        </p:txBody>
      </p:sp>
      <p:sp>
        <p:nvSpPr>
          <p:cNvPr id="3" name="Content Placeholder 2">
            <a:extLst>
              <a:ext uri="{FF2B5EF4-FFF2-40B4-BE49-F238E27FC236}">
                <a16:creationId xmlns:a16="http://schemas.microsoft.com/office/drawing/2014/main" id="{B148DABE-219C-4614-9130-1491C73A016D}"/>
              </a:ext>
            </a:extLst>
          </p:cNvPr>
          <p:cNvSpPr>
            <a:spLocks noGrp="1"/>
          </p:cNvSpPr>
          <p:nvPr>
            <p:ph idx="1"/>
          </p:nvPr>
        </p:nvSpPr>
        <p:spPr>
          <a:xfrm>
            <a:off x="4965431" y="2438400"/>
            <a:ext cx="6586489" cy="3785419"/>
          </a:xfrm>
        </p:spPr>
        <p:txBody>
          <a:bodyPr>
            <a:normAutofit/>
          </a:bodyPr>
          <a:lstStyle/>
          <a:p>
            <a:r>
              <a:rPr lang="en-US" sz="2000" dirty="0">
                <a:latin typeface="Garamond" panose="02020404030301010803" pitchFamily="18" charset="0"/>
              </a:rPr>
              <a:t>Once a security incident occurs, class actions inevitably follow. </a:t>
            </a:r>
          </a:p>
          <a:p>
            <a:r>
              <a:rPr lang="en-US" sz="2000" dirty="0">
                <a:latin typeface="Garamond" panose="02020404030301010803" pitchFamily="18" charset="0"/>
              </a:rPr>
              <a:t>Recent years have shown an increase in the number of cases filed.</a:t>
            </a:r>
          </a:p>
          <a:p>
            <a:r>
              <a:rPr lang="en-US" sz="2000" dirty="0">
                <a:latin typeface="Garamond" panose="02020404030301010803" pitchFamily="18" charset="0"/>
              </a:rPr>
              <a:t>Different settlement templates have been established in these cases. </a:t>
            </a:r>
          </a:p>
          <a:p>
            <a:endParaRPr lang="en-US" sz="2000" dirty="0"/>
          </a:p>
        </p:txBody>
      </p:sp>
      <p:pic>
        <p:nvPicPr>
          <p:cNvPr id="9" name="Picture 8" descr="Graphical user interface&#10;&#10;Description automatically generated">
            <a:extLst>
              <a:ext uri="{FF2B5EF4-FFF2-40B4-BE49-F238E27FC236}">
                <a16:creationId xmlns:a16="http://schemas.microsoft.com/office/drawing/2014/main" id="{EADAE9E4-5532-F1E6-714E-0EDCB54B558D}"/>
              </a:ext>
            </a:extLst>
          </p:cNvPr>
          <p:cNvPicPr>
            <a:picLocks noChangeAspect="1"/>
          </p:cNvPicPr>
          <p:nvPr/>
        </p:nvPicPr>
        <p:blipFill rotWithShape="1">
          <a:blip r:embed="rId3">
            <a:extLst>
              <a:ext uri="{28A0092B-C50C-407E-A947-70E740481C1C}">
                <a14:useLocalDpi xmlns:a14="http://schemas.microsoft.com/office/drawing/2010/main" val="0"/>
              </a:ext>
            </a:extLst>
          </a:blip>
          <a:srcRect l="14358" r="18048"/>
          <a:stretch/>
        </p:blipFill>
        <p:spPr>
          <a:xfrm>
            <a:off x="20" y="10"/>
            <a:ext cx="4635571" cy="6857990"/>
          </a:xfrm>
          <a:prstGeom prst="rect">
            <a:avLst/>
          </a:prstGeom>
          <a:effectLst/>
        </p:spPr>
      </p:pic>
      <p:cxnSp>
        <p:nvCxnSpPr>
          <p:cNvPr id="53" name="Straight Connector 52">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FAC369"/>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DF1C4381-96D0-4741-86B2-438C4F951506}"/>
              </a:ext>
            </a:extLst>
          </p:cNvPr>
          <p:cNvSpPr>
            <a:spLocks noGrp="1"/>
          </p:cNvSpPr>
          <p:nvPr>
            <p:ph type="sldNum" sz="quarter" idx="12"/>
          </p:nvPr>
        </p:nvSpPr>
        <p:spPr>
          <a:xfrm>
            <a:off x="10167042" y="6356350"/>
            <a:ext cx="1186758" cy="365125"/>
          </a:xfrm>
        </p:spPr>
        <p:txBody>
          <a:bodyPr>
            <a:normAutofit/>
          </a:bodyPr>
          <a:lstStyle/>
          <a:p>
            <a:pPr>
              <a:spcAft>
                <a:spcPts val="600"/>
              </a:spcAft>
            </a:pPr>
            <a:fld id="{0C9B5FE2-BA89-48D6-9C58-D19B3335C788}" type="slidenum">
              <a:rPr lang="en-US"/>
              <a:pPr>
                <a:spcAft>
                  <a:spcPts val="600"/>
                </a:spcAft>
              </a:pPr>
              <a:t>6</a:t>
            </a:fld>
            <a:endParaRPr lang="en-US"/>
          </a:p>
        </p:txBody>
      </p:sp>
      <p:sp>
        <p:nvSpPr>
          <p:cNvPr id="4" name="Footer Placeholder 3">
            <a:extLst>
              <a:ext uri="{FF2B5EF4-FFF2-40B4-BE49-F238E27FC236}">
                <a16:creationId xmlns:a16="http://schemas.microsoft.com/office/drawing/2014/main" id="{1D13227E-7A88-8AB9-2A21-D9A57715B599}"/>
              </a:ext>
            </a:extLst>
          </p:cNvPr>
          <p:cNvSpPr>
            <a:spLocks noGrp="1"/>
          </p:cNvSpPr>
          <p:nvPr>
            <p:ph type="ftr" sz="quarter" idx="11"/>
          </p:nvPr>
        </p:nvSpPr>
        <p:spPr/>
        <p:txBody>
          <a:bodyPr/>
          <a:lstStyle/>
          <a:p>
            <a:r>
              <a:rPr lang="en-US"/>
              <a:t>(c) 2022 Lexeprint Inc. All Rights Reserved LLP.</a:t>
            </a:r>
          </a:p>
        </p:txBody>
      </p:sp>
    </p:spTree>
    <p:extLst>
      <p:ext uri="{BB962C8B-B14F-4D97-AF65-F5344CB8AC3E}">
        <p14:creationId xmlns:p14="http://schemas.microsoft.com/office/powerpoint/2010/main" val="33051812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0E5A8-C796-4500-98D7-680DDD689592}"/>
              </a:ext>
            </a:extLst>
          </p:cNvPr>
          <p:cNvSpPr>
            <a:spLocks noGrp="1"/>
          </p:cNvSpPr>
          <p:nvPr>
            <p:ph type="title"/>
          </p:nvPr>
        </p:nvSpPr>
        <p:spPr>
          <a:xfrm>
            <a:off x="4965430" y="629268"/>
            <a:ext cx="6586491" cy="1286160"/>
          </a:xfrm>
        </p:spPr>
        <p:txBody>
          <a:bodyPr anchor="b">
            <a:normAutofit/>
          </a:bodyPr>
          <a:lstStyle/>
          <a:p>
            <a:r>
              <a:rPr lang="en-US" sz="4100">
                <a:latin typeface="Garamond" panose="02020404030301010803" pitchFamily="18" charset="0"/>
                <a:cs typeface="Calibri Light"/>
              </a:rPr>
              <a:t>Increase in Data Breach Class Actions</a:t>
            </a:r>
            <a:endParaRPr lang="en-US" sz="4100">
              <a:latin typeface="Garamond" panose="02020404030301010803" pitchFamily="18" charset="0"/>
            </a:endParaRPr>
          </a:p>
        </p:txBody>
      </p:sp>
      <p:sp>
        <p:nvSpPr>
          <p:cNvPr id="3" name="Content Placeholder 2">
            <a:extLst>
              <a:ext uri="{FF2B5EF4-FFF2-40B4-BE49-F238E27FC236}">
                <a16:creationId xmlns:a16="http://schemas.microsoft.com/office/drawing/2014/main" id="{B148DABE-219C-4614-9130-1491C73A016D}"/>
              </a:ext>
            </a:extLst>
          </p:cNvPr>
          <p:cNvSpPr>
            <a:spLocks noGrp="1"/>
          </p:cNvSpPr>
          <p:nvPr>
            <p:ph idx="1"/>
          </p:nvPr>
        </p:nvSpPr>
        <p:spPr>
          <a:xfrm>
            <a:off x="4965431" y="2438400"/>
            <a:ext cx="6586489" cy="3785419"/>
          </a:xfrm>
        </p:spPr>
        <p:txBody>
          <a:bodyPr>
            <a:normAutofit/>
          </a:bodyPr>
          <a:lstStyle/>
          <a:p>
            <a:pPr>
              <a:spcBef>
                <a:spcPts val="0"/>
              </a:spcBef>
              <a:defRPr/>
            </a:pPr>
            <a:r>
              <a:rPr lang="en-US" sz="2000" dirty="0">
                <a:latin typeface="+mn-lt"/>
              </a:rPr>
              <a:t>Almost every industry has been hit by cyber criminals; hotel chains to tech companies to major law firms and even hospitals. </a:t>
            </a:r>
            <a:endParaRPr lang="en-US" sz="2000">
              <a:latin typeface="+mn-lt"/>
            </a:endParaRPr>
          </a:p>
          <a:p>
            <a:pPr>
              <a:spcBef>
                <a:spcPts val="0"/>
              </a:spcBef>
              <a:defRPr/>
            </a:pPr>
            <a:r>
              <a:rPr lang="en-US" sz="2000" dirty="0">
                <a:latin typeface="+mn-lt"/>
              </a:rPr>
              <a:t>There will be a surge in data breach class actions as data breaches continue to rise. </a:t>
            </a:r>
            <a:endParaRPr lang="en-US" sz="2000">
              <a:latin typeface="+mn-lt"/>
            </a:endParaRPr>
          </a:p>
          <a:p>
            <a:pPr>
              <a:spcBef>
                <a:spcPts val="0"/>
              </a:spcBef>
              <a:defRPr/>
            </a:pPr>
            <a:r>
              <a:rPr lang="en-US" sz="2000" dirty="0">
                <a:latin typeface="+mn-lt"/>
              </a:rPr>
              <a:t>Evidently, cybersecurity is now on the top of the list of major risks companies are facing. </a:t>
            </a:r>
            <a:endParaRPr lang="en-US" sz="2000">
              <a:latin typeface="+mn-lt"/>
            </a:endParaRPr>
          </a:p>
          <a:p>
            <a:endParaRPr lang="en-US" sz="2000" dirty="0"/>
          </a:p>
        </p:txBody>
      </p:sp>
      <p:pic>
        <p:nvPicPr>
          <p:cNvPr id="9" name="Picture 8">
            <a:extLst>
              <a:ext uri="{FF2B5EF4-FFF2-40B4-BE49-F238E27FC236}">
                <a16:creationId xmlns:a16="http://schemas.microsoft.com/office/drawing/2014/main" id="{EADAE9E4-5532-F1E6-714E-0EDCB54B558D}"/>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36629" r="21631" b="-1"/>
          <a:stretch/>
        </p:blipFill>
        <p:spPr>
          <a:xfrm>
            <a:off x="20" y="10"/>
            <a:ext cx="4635571" cy="6857990"/>
          </a:xfrm>
          <a:prstGeom prst="rect">
            <a:avLst/>
          </a:prstGeom>
          <a:effectLst/>
        </p:spPr>
      </p:pic>
      <p:cxnSp>
        <p:nvCxnSpPr>
          <p:cNvPr id="58" name="Straight Connector 57">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3D407F"/>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DF1C4381-96D0-4741-86B2-438C4F951506}"/>
              </a:ext>
            </a:extLst>
          </p:cNvPr>
          <p:cNvSpPr>
            <a:spLocks noGrp="1"/>
          </p:cNvSpPr>
          <p:nvPr>
            <p:ph type="sldNum" sz="quarter" idx="12"/>
          </p:nvPr>
        </p:nvSpPr>
        <p:spPr>
          <a:xfrm>
            <a:off x="10167042" y="6356350"/>
            <a:ext cx="1186758" cy="365125"/>
          </a:xfrm>
        </p:spPr>
        <p:txBody>
          <a:bodyPr>
            <a:normAutofit/>
          </a:bodyPr>
          <a:lstStyle/>
          <a:p>
            <a:pPr>
              <a:spcAft>
                <a:spcPts val="600"/>
              </a:spcAft>
            </a:pPr>
            <a:fld id="{0C9B5FE2-BA89-48D6-9C58-D19B3335C788}" type="slidenum">
              <a:rPr lang="en-US"/>
              <a:pPr>
                <a:spcAft>
                  <a:spcPts val="600"/>
                </a:spcAft>
              </a:pPr>
              <a:t>7</a:t>
            </a:fld>
            <a:endParaRPr lang="en-US"/>
          </a:p>
        </p:txBody>
      </p:sp>
      <p:sp>
        <p:nvSpPr>
          <p:cNvPr id="4" name="TextBox 3">
            <a:extLst>
              <a:ext uri="{FF2B5EF4-FFF2-40B4-BE49-F238E27FC236}">
                <a16:creationId xmlns:a16="http://schemas.microsoft.com/office/drawing/2014/main" id="{48438319-5D6F-F22C-039E-9846CF9DAA7E}"/>
              </a:ext>
            </a:extLst>
          </p:cNvPr>
          <p:cNvSpPr txBox="1"/>
          <p:nvPr/>
        </p:nvSpPr>
        <p:spPr>
          <a:xfrm>
            <a:off x="2264429" y="6657945"/>
            <a:ext cx="2371162"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4" tooltip="http://theconversation.com/jpmorgan-hack-signals-banks-and-retailers-can-do-more-to-keep-our-data-safe-32659">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5" tooltip="https://creativecommons.org/licenses/by-nd/3.0/">
                  <a:extLst>
                    <a:ext uri="{A12FA001-AC4F-418D-AE19-62706E023703}">
                      <ahyp:hlinkClr xmlns:ahyp="http://schemas.microsoft.com/office/drawing/2018/hyperlinkcolor" val="tx"/>
                    </a:ext>
                  </a:extLst>
                </a:hlinkClick>
              </a:rPr>
              <a:t>CC BY-ND</a:t>
            </a:r>
            <a:endParaRPr lang="en-US" sz="700">
              <a:solidFill>
                <a:srgbClr val="FFFFFF"/>
              </a:solidFill>
            </a:endParaRPr>
          </a:p>
        </p:txBody>
      </p:sp>
      <p:sp>
        <p:nvSpPr>
          <p:cNvPr id="6" name="Footer Placeholder 5">
            <a:extLst>
              <a:ext uri="{FF2B5EF4-FFF2-40B4-BE49-F238E27FC236}">
                <a16:creationId xmlns:a16="http://schemas.microsoft.com/office/drawing/2014/main" id="{70EB5BB9-E90E-500B-180B-1544072BA38F}"/>
              </a:ext>
            </a:extLst>
          </p:cNvPr>
          <p:cNvSpPr>
            <a:spLocks noGrp="1"/>
          </p:cNvSpPr>
          <p:nvPr>
            <p:ph type="ftr" sz="quarter" idx="11"/>
          </p:nvPr>
        </p:nvSpPr>
        <p:spPr/>
        <p:txBody>
          <a:bodyPr/>
          <a:lstStyle/>
          <a:p>
            <a:r>
              <a:rPr lang="en-US"/>
              <a:t>(c) 2022 Lexeprint Inc. All Rights Reserved LLP.</a:t>
            </a:r>
          </a:p>
        </p:txBody>
      </p:sp>
    </p:spTree>
    <p:extLst>
      <p:ext uri="{BB962C8B-B14F-4D97-AF65-F5344CB8AC3E}">
        <p14:creationId xmlns:p14="http://schemas.microsoft.com/office/powerpoint/2010/main" val="11841405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0E5A8-C796-4500-98D7-680DDD689592}"/>
              </a:ext>
            </a:extLst>
          </p:cNvPr>
          <p:cNvSpPr>
            <a:spLocks noGrp="1"/>
          </p:cNvSpPr>
          <p:nvPr>
            <p:ph type="title"/>
          </p:nvPr>
        </p:nvSpPr>
        <p:spPr>
          <a:xfrm>
            <a:off x="4965430" y="629268"/>
            <a:ext cx="6586491" cy="1286160"/>
          </a:xfrm>
        </p:spPr>
        <p:txBody>
          <a:bodyPr anchor="b">
            <a:normAutofit/>
          </a:bodyPr>
          <a:lstStyle/>
          <a:p>
            <a:r>
              <a:rPr lang="en-US"/>
              <a:t>Trends in Data Breaches</a:t>
            </a:r>
            <a:endParaRPr lang="en-US">
              <a:latin typeface="Garamond" panose="02020404030301010803" pitchFamily="18" charset="0"/>
            </a:endParaRPr>
          </a:p>
        </p:txBody>
      </p:sp>
      <p:sp>
        <p:nvSpPr>
          <p:cNvPr id="3" name="Content Placeholder 2">
            <a:extLst>
              <a:ext uri="{FF2B5EF4-FFF2-40B4-BE49-F238E27FC236}">
                <a16:creationId xmlns:a16="http://schemas.microsoft.com/office/drawing/2014/main" id="{B148DABE-219C-4614-9130-1491C73A016D}"/>
              </a:ext>
            </a:extLst>
          </p:cNvPr>
          <p:cNvSpPr>
            <a:spLocks noGrp="1"/>
          </p:cNvSpPr>
          <p:nvPr>
            <p:ph idx="1"/>
          </p:nvPr>
        </p:nvSpPr>
        <p:spPr>
          <a:xfrm>
            <a:off x="4965431" y="2438400"/>
            <a:ext cx="6586489" cy="3785419"/>
          </a:xfrm>
        </p:spPr>
        <p:txBody>
          <a:bodyPr>
            <a:normAutofit/>
          </a:bodyPr>
          <a:lstStyle/>
          <a:p>
            <a:r>
              <a:rPr lang="en-US" sz="2000" dirty="0">
                <a:hlinkClick r:id="rId3" tooltip="https://www.verizon.com/business/en-gb/resources/reports/dbir/">
                  <a:extLst>
                    <a:ext uri="{A12FA001-AC4F-418D-AE19-62706E023703}">
                      <ahyp:hlinkClr xmlns:ahyp="http://schemas.microsoft.com/office/drawing/2018/hyperlinkcolor" val="tx"/>
                    </a:ext>
                  </a:extLst>
                </a:hlinkClick>
              </a:rPr>
              <a:t>In 2021, 43%</a:t>
            </a:r>
            <a:r>
              <a:rPr lang="en-US" sz="2000" dirty="0"/>
              <a:t> of data breaches involve small and medium-sized businesses. *Verizon</a:t>
            </a:r>
          </a:p>
          <a:p>
            <a:r>
              <a:rPr lang="en-US" sz="2000" dirty="0"/>
              <a:t>The 2022 IBM Cost of a Data Breach Report found that the average total cost of a ransomware breach is $4.62 million, while the average data breach is $4.24 million. </a:t>
            </a:r>
          </a:p>
          <a:p>
            <a:r>
              <a:rPr lang="en-US" sz="2000" dirty="0"/>
              <a:t>Moreover, the healthcare industry had the longest data breach lifecycle of 329 days. </a:t>
            </a:r>
          </a:p>
          <a:p>
            <a:endParaRPr lang="en-US" sz="2000" dirty="0"/>
          </a:p>
        </p:txBody>
      </p:sp>
      <p:pic>
        <p:nvPicPr>
          <p:cNvPr id="9" name="Picture 8">
            <a:extLst>
              <a:ext uri="{FF2B5EF4-FFF2-40B4-BE49-F238E27FC236}">
                <a16:creationId xmlns:a16="http://schemas.microsoft.com/office/drawing/2014/main" id="{EADAE9E4-5532-F1E6-714E-0EDCB54B558D}"/>
              </a:ext>
            </a:extLst>
          </p:cNvPr>
          <p:cNvPicPr>
            <a:picLocks noChangeAspect="1"/>
          </p:cNvPicPr>
          <p:nvPr/>
        </p:nvPicPr>
        <p:blipFill rotWithShape="1">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l="27048" r="28002"/>
          <a:stretch/>
        </p:blipFill>
        <p:spPr>
          <a:xfrm>
            <a:off x="20" y="10"/>
            <a:ext cx="4635571" cy="6857990"/>
          </a:xfrm>
          <a:prstGeom prst="rect">
            <a:avLst/>
          </a:prstGeom>
          <a:effectLst/>
        </p:spPr>
      </p:pic>
      <p:cxnSp>
        <p:nvCxnSpPr>
          <p:cNvPr id="63" name="Straight Connector 62">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27A3B4"/>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DF1C4381-96D0-4741-86B2-438C4F951506}"/>
              </a:ext>
            </a:extLst>
          </p:cNvPr>
          <p:cNvSpPr>
            <a:spLocks noGrp="1"/>
          </p:cNvSpPr>
          <p:nvPr>
            <p:ph type="sldNum" sz="quarter" idx="12"/>
          </p:nvPr>
        </p:nvSpPr>
        <p:spPr>
          <a:xfrm>
            <a:off x="10167042" y="6356350"/>
            <a:ext cx="1186758" cy="365125"/>
          </a:xfrm>
        </p:spPr>
        <p:txBody>
          <a:bodyPr>
            <a:normAutofit/>
          </a:bodyPr>
          <a:lstStyle/>
          <a:p>
            <a:pPr>
              <a:spcAft>
                <a:spcPts val="600"/>
              </a:spcAft>
            </a:pPr>
            <a:fld id="{0C9B5FE2-BA89-48D6-9C58-D19B3335C788}" type="slidenum">
              <a:rPr lang="en-US"/>
              <a:pPr>
                <a:spcAft>
                  <a:spcPts val="600"/>
                </a:spcAft>
              </a:pPr>
              <a:t>8</a:t>
            </a:fld>
            <a:endParaRPr lang="en-US"/>
          </a:p>
        </p:txBody>
      </p:sp>
      <p:sp>
        <p:nvSpPr>
          <p:cNvPr id="4" name="TextBox 3">
            <a:extLst>
              <a:ext uri="{FF2B5EF4-FFF2-40B4-BE49-F238E27FC236}">
                <a16:creationId xmlns:a16="http://schemas.microsoft.com/office/drawing/2014/main" id="{48438319-5D6F-F22C-039E-9846CF9DAA7E}"/>
              </a:ext>
            </a:extLst>
          </p:cNvPr>
          <p:cNvSpPr txBox="1"/>
          <p:nvPr/>
        </p:nvSpPr>
        <p:spPr>
          <a:xfrm>
            <a:off x="2142601" y="6657945"/>
            <a:ext cx="2492990"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5" tooltip="https://technofaq.org/posts/2021/01/the-indispensability-of-data-governance-to-businesses-know-in-depth/">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6" tooltip="https://creativecommons.org/licenses/by-nc-sa/3.0/">
                  <a:extLst>
                    <a:ext uri="{A12FA001-AC4F-418D-AE19-62706E023703}">
                      <ahyp:hlinkClr xmlns:ahyp="http://schemas.microsoft.com/office/drawing/2018/hyperlinkcolor" val="tx"/>
                    </a:ext>
                  </a:extLst>
                </a:hlinkClick>
              </a:rPr>
              <a:t>CC BY-SA-NC</a:t>
            </a:r>
            <a:endParaRPr lang="en-US" sz="700">
              <a:solidFill>
                <a:srgbClr val="FFFFFF"/>
              </a:solidFill>
            </a:endParaRPr>
          </a:p>
        </p:txBody>
      </p:sp>
      <p:sp>
        <p:nvSpPr>
          <p:cNvPr id="6" name="Footer Placeholder 5">
            <a:extLst>
              <a:ext uri="{FF2B5EF4-FFF2-40B4-BE49-F238E27FC236}">
                <a16:creationId xmlns:a16="http://schemas.microsoft.com/office/drawing/2014/main" id="{0CDA5961-1104-EBE5-B7A7-8D3D78155D78}"/>
              </a:ext>
            </a:extLst>
          </p:cNvPr>
          <p:cNvSpPr>
            <a:spLocks noGrp="1"/>
          </p:cNvSpPr>
          <p:nvPr>
            <p:ph type="ftr" sz="quarter" idx="11"/>
          </p:nvPr>
        </p:nvSpPr>
        <p:spPr/>
        <p:txBody>
          <a:bodyPr/>
          <a:lstStyle/>
          <a:p>
            <a:r>
              <a:rPr lang="en-US"/>
              <a:t>(c) 2022 Lexeprint Inc. All Rights Reserved LLP.</a:t>
            </a:r>
          </a:p>
        </p:txBody>
      </p:sp>
    </p:spTree>
    <p:extLst>
      <p:ext uri="{BB962C8B-B14F-4D97-AF65-F5344CB8AC3E}">
        <p14:creationId xmlns:p14="http://schemas.microsoft.com/office/powerpoint/2010/main" val="6191523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0E5A8-C796-4500-98D7-680DDD689592}"/>
              </a:ext>
            </a:extLst>
          </p:cNvPr>
          <p:cNvSpPr>
            <a:spLocks noGrp="1"/>
          </p:cNvSpPr>
          <p:nvPr>
            <p:ph type="title"/>
          </p:nvPr>
        </p:nvSpPr>
        <p:spPr>
          <a:xfrm>
            <a:off x="4965430" y="629268"/>
            <a:ext cx="6586491" cy="1286160"/>
          </a:xfrm>
        </p:spPr>
        <p:txBody>
          <a:bodyPr anchor="b">
            <a:normAutofit/>
          </a:bodyPr>
          <a:lstStyle/>
          <a:p>
            <a:r>
              <a:rPr lang="en-US" sz="4100"/>
              <a:t>Data Breach Class Action Settlement Trends</a:t>
            </a:r>
            <a:endParaRPr lang="en-US" sz="4100">
              <a:latin typeface="Garamond" panose="02020404030301010803" pitchFamily="18" charset="0"/>
            </a:endParaRPr>
          </a:p>
        </p:txBody>
      </p:sp>
      <p:sp>
        <p:nvSpPr>
          <p:cNvPr id="3" name="Content Placeholder 2">
            <a:extLst>
              <a:ext uri="{FF2B5EF4-FFF2-40B4-BE49-F238E27FC236}">
                <a16:creationId xmlns:a16="http://schemas.microsoft.com/office/drawing/2014/main" id="{B148DABE-219C-4614-9130-1491C73A016D}"/>
              </a:ext>
            </a:extLst>
          </p:cNvPr>
          <p:cNvSpPr>
            <a:spLocks noGrp="1"/>
          </p:cNvSpPr>
          <p:nvPr>
            <p:ph idx="1"/>
          </p:nvPr>
        </p:nvSpPr>
        <p:spPr>
          <a:xfrm>
            <a:off x="4965431" y="2438400"/>
            <a:ext cx="6586489" cy="3785419"/>
          </a:xfrm>
        </p:spPr>
        <p:txBody>
          <a:bodyPr>
            <a:normAutofit/>
          </a:bodyPr>
          <a:lstStyle/>
          <a:p>
            <a:r>
              <a:rPr lang="en-US" sz="2000">
                <a:latin typeface="+mn-lt"/>
              </a:rPr>
              <a:t>A number of settlements in data breach class actions in federal court this year have provided different settlement trends. </a:t>
            </a:r>
          </a:p>
          <a:p>
            <a:r>
              <a:rPr lang="en-US" sz="2000"/>
              <a:t>The biggest settlements in data breach class actions include: </a:t>
            </a:r>
          </a:p>
          <a:p>
            <a:pPr lvl="1"/>
            <a:r>
              <a:rPr lang="en-US" sz="2000"/>
              <a:t>Home Depot ($200 Million); </a:t>
            </a:r>
          </a:p>
          <a:p>
            <a:pPr lvl="1"/>
            <a:r>
              <a:rPr lang="en-US" sz="2000"/>
              <a:t>Capital One ($190 Million); </a:t>
            </a:r>
          </a:p>
          <a:p>
            <a:pPr lvl="1"/>
            <a:r>
              <a:rPr lang="en-US" sz="2000"/>
              <a:t>Uber ($148 Million); </a:t>
            </a:r>
          </a:p>
          <a:p>
            <a:pPr lvl="1"/>
            <a:r>
              <a:rPr lang="en-US" sz="2000"/>
              <a:t>Morgan Stanley ($120 Million); and</a:t>
            </a:r>
          </a:p>
          <a:p>
            <a:pPr lvl="1"/>
            <a:r>
              <a:rPr lang="en-US" sz="2000"/>
              <a:t>Yahoo! ($85 Million).</a:t>
            </a:r>
            <a:endParaRPr lang="en-US" sz="2000">
              <a:latin typeface="+mn-lt"/>
            </a:endParaRPr>
          </a:p>
          <a:p>
            <a:endParaRPr lang="en-US" sz="2000" dirty="0"/>
          </a:p>
        </p:txBody>
      </p:sp>
      <p:pic>
        <p:nvPicPr>
          <p:cNvPr id="9" name="Picture 8">
            <a:extLst>
              <a:ext uri="{FF2B5EF4-FFF2-40B4-BE49-F238E27FC236}">
                <a16:creationId xmlns:a16="http://schemas.microsoft.com/office/drawing/2014/main" id="{EADAE9E4-5532-F1E6-714E-0EDCB54B558D}"/>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40368" r="23976" b="-1"/>
          <a:stretch/>
        </p:blipFill>
        <p:spPr>
          <a:xfrm>
            <a:off x="20" y="10"/>
            <a:ext cx="4635571" cy="6857990"/>
          </a:xfrm>
          <a:prstGeom prst="rect">
            <a:avLst/>
          </a:prstGeom>
          <a:effectLst/>
        </p:spPr>
      </p:pic>
      <p:cxnSp>
        <p:nvCxnSpPr>
          <p:cNvPr id="68" name="Straight Connector 67">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EA4A22"/>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DF1C4381-96D0-4741-86B2-438C4F951506}"/>
              </a:ext>
            </a:extLst>
          </p:cNvPr>
          <p:cNvSpPr>
            <a:spLocks noGrp="1"/>
          </p:cNvSpPr>
          <p:nvPr>
            <p:ph type="sldNum" sz="quarter" idx="12"/>
          </p:nvPr>
        </p:nvSpPr>
        <p:spPr>
          <a:xfrm>
            <a:off x="10167042" y="6356350"/>
            <a:ext cx="1186758" cy="365125"/>
          </a:xfrm>
        </p:spPr>
        <p:txBody>
          <a:bodyPr>
            <a:normAutofit/>
          </a:bodyPr>
          <a:lstStyle/>
          <a:p>
            <a:pPr>
              <a:spcAft>
                <a:spcPts val="600"/>
              </a:spcAft>
            </a:pPr>
            <a:fld id="{0C9B5FE2-BA89-48D6-9C58-D19B3335C788}" type="slidenum">
              <a:rPr lang="en-US"/>
              <a:pPr>
                <a:spcAft>
                  <a:spcPts val="600"/>
                </a:spcAft>
              </a:pPr>
              <a:t>9</a:t>
            </a:fld>
            <a:endParaRPr lang="en-US"/>
          </a:p>
        </p:txBody>
      </p:sp>
      <p:sp>
        <p:nvSpPr>
          <p:cNvPr id="4" name="TextBox 3">
            <a:extLst>
              <a:ext uri="{FF2B5EF4-FFF2-40B4-BE49-F238E27FC236}">
                <a16:creationId xmlns:a16="http://schemas.microsoft.com/office/drawing/2014/main" id="{48438319-5D6F-F22C-039E-9846CF9DAA7E}"/>
              </a:ext>
            </a:extLst>
          </p:cNvPr>
          <p:cNvSpPr txBox="1"/>
          <p:nvPr/>
        </p:nvSpPr>
        <p:spPr>
          <a:xfrm>
            <a:off x="2264429" y="6657945"/>
            <a:ext cx="2371162"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4" tooltip="https://www.nexsys.it/blog/data-breach-gestione-e-procedure-operative/">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5" tooltip="https://creativecommons.org/licenses/by-nd/3.0/">
                  <a:extLst>
                    <a:ext uri="{A12FA001-AC4F-418D-AE19-62706E023703}">
                      <ahyp:hlinkClr xmlns:ahyp="http://schemas.microsoft.com/office/drawing/2018/hyperlinkcolor" val="tx"/>
                    </a:ext>
                  </a:extLst>
                </a:hlinkClick>
              </a:rPr>
              <a:t>CC BY-ND</a:t>
            </a:r>
            <a:endParaRPr lang="en-US" sz="700">
              <a:solidFill>
                <a:srgbClr val="FFFFFF"/>
              </a:solidFill>
            </a:endParaRPr>
          </a:p>
        </p:txBody>
      </p:sp>
      <p:sp>
        <p:nvSpPr>
          <p:cNvPr id="6" name="Footer Placeholder 5">
            <a:extLst>
              <a:ext uri="{FF2B5EF4-FFF2-40B4-BE49-F238E27FC236}">
                <a16:creationId xmlns:a16="http://schemas.microsoft.com/office/drawing/2014/main" id="{3B4C60D4-E903-0C7B-D2B3-A5B4EDE02D89}"/>
              </a:ext>
            </a:extLst>
          </p:cNvPr>
          <p:cNvSpPr>
            <a:spLocks noGrp="1"/>
          </p:cNvSpPr>
          <p:nvPr>
            <p:ph type="ftr" sz="quarter" idx="11"/>
          </p:nvPr>
        </p:nvSpPr>
        <p:spPr/>
        <p:txBody>
          <a:bodyPr/>
          <a:lstStyle/>
          <a:p>
            <a:r>
              <a:rPr lang="en-US"/>
              <a:t>(c) 2022 Lexeprint Inc. All Rights Reserved LLP.</a:t>
            </a:r>
          </a:p>
        </p:txBody>
      </p:sp>
    </p:spTree>
    <p:extLst>
      <p:ext uri="{BB962C8B-B14F-4D97-AF65-F5344CB8AC3E}">
        <p14:creationId xmlns:p14="http://schemas.microsoft.com/office/powerpoint/2010/main" val="35589321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E56D4-7733-EFBC-0193-4501C97F4BD2}"/>
              </a:ext>
            </a:extLst>
          </p:cNvPr>
          <p:cNvSpPr>
            <a:spLocks noGrp="1"/>
          </p:cNvSpPr>
          <p:nvPr>
            <p:ph type="title"/>
          </p:nvPr>
        </p:nvSpPr>
        <p:spPr>
          <a:xfrm>
            <a:off x="4965430" y="629268"/>
            <a:ext cx="6586491" cy="1286160"/>
          </a:xfrm>
        </p:spPr>
        <p:txBody>
          <a:bodyPr anchor="b">
            <a:normAutofit/>
          </a:bodyPr>
          <a:lstStyle/>
          <a:p>
            <a:r>
              <a:rPr lang="en-US" sz="4100" dirty="0"/>
              <a:t>Recent Trends in Securities Class Action </a:t>
            </a:r>
          </a:p>
        </p:txBody>
      </p:sp>
      <p:sp>
        <p:nvSpPr>
          <p:cNvPr id="3" name="Content Placeholder 2">
            <a:extLst>
              <a:ext uri="{FF2B5EF4-FFF2-40B4-BE49-F238E27FC236}">
                <a16:creationId xmlns:a16="http://schemas.microsoft.com/office/drawing/2014/main" id="{98DE8846-181C-BCCC-12C9-4E8494DE51BC}"/>
              </a:ext>
            </a:extLst>
          </p:cNvPr>
          <p:cNvSpPr>
            <a:spLocks noGrp="1"/>
          </p:cNvSpPr>
          <p:nvPr>
            <p:ph idx="1"/>
          </p:nvPr>
        </p:nvSpPr>
        <p:spPr>
          <a:xfrm>
            <a:off x="4965431" y="2438400"/>
            <a:ext cx="6586489" cy="3785419"/>
          </a:xfrm>
        </p:spPr>
        <p:txBody>
          <a:bodyPr>
            <a:normAutofit/>
          </a:bodyPr>
          <a:lstStyle/>
          <a:p>
            <a:r>
              <a:rPr lang="en-US" sz="2000" dirty="0"/>
              <a:t>In 2021, 239 security class action cases were resolved through the dismissal of 153 and 86 through a settlement. </a:t>
            </a:r>
          </a:p>
          <a:p>
            <a:r>
              <a:rPr lang="en-US" sz="2000" dirty="0"/>
              <a:t>More than 30% of these cases were filed against companies in the electronic technology and services sector.</a:t>
            </a:r>
          </a:p>
          <a:p>
            <a:endParaRPr lang="en-US" sz="2000" dirty="0"/>
          </a:p>
          <a:p>
            <a:endParaRPr lang="en-US" sz="2000" dirty="0"/>
          </a:p>
        </p:txBody>
      </p:sp>
      <p:pic>
        <p:nvPicPr>
          <p:cNvPr id="7" name="Picture 6" descr="Old computer monitors">
            <a:extLst>
              <a:ext uri="{FF2B5EF4-FFF2-40B4-BE49-F238E27FC236}">
                <a16:creationId xmlns:a16="http://schemas.microsoft.com/office/drawing/2014/main" id="{DEAC3FD6-8E47-BDF2-9D03-313853D2854B}"/>
              </a:ext>
            </a:extLst>
          </p:cNvPr>
          <p:cNvPicPr>
            <a:picLocks noChangeAspect="1"/>
          </p:cNvPicPr>
          <p:nvPr/>
        </p:nvPicPr>
        <p:blipFill rotWithShape="1">
          <a:blip r:embed="rId3"/>
          <a:srcRect l="24342" r="31046" b="-1"/>
          <a:stretch/>
        </p:blipFill>
        <p:spPr>
          <a:xfrm>
            <a:off x="20" y="10"/>
            <a:ext cx="4635571" cy="6857990"/>
          </a:xfrm>
          <a:prstGeom prst="rect">
            <a:avLst/>
          </a:prstGeom>
          <a:effectLst/>
        </p:spPr>
      </p:pic>
      <p:cxnSp>
        <p:nvCxnSpPr>
          <p:cNvPr id="11" name="Straight Connector 10">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7FBB76"/>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F8B1AD69-87AD-F5B4-A322-2F6732DCCFDE}"/>
              </a:ext>
            </a:extLst>
          </p:cNvPr>
          <p:cNvSpPr>
            <a:spLocks noGrp="1"/>
          </p:cNvSpPr>
          <p:nvPr>
            <p:ph type="ftr" sz="quarter" idx="11"/>
          </p:nvPr>
        </p:nvSpPr>
        <p:spPr>
          <a:xfrm>
            <a:off x="4965430" y="6356350"/>
            <a:ext cx="4139134" cy="365125"/>
          </a:xfrm>
        </p:spPr>
        <p:txBody>
          <a:bodyPr>
            <a:normAutofit/>
          </a:bodyPr>
          <a:lstStyle/>
          <a:p>
            <a:pPr algn="l">
              <a:spcAft>
                <a:spcPts val="600"/>
              </a:spcAft>
            </a:pPr>
            <a:r>
              <a:rPr lang="en-US"/>
              <a:t>(c) 2022 Lexeprint Inc. All Rights Reserved LLP.</a:t>
            </a:r>
          </a:p>
        </p:txBody>
      </p:sp>
      <p:sp>
        <p:nvSpPr>
          <p:cNvPr id="5" name="Slide Number Placeholder 4">
            <a:extLst>
              <a:ext uri="{FF2B5EF4-FFF2-40B4-BE49-F238E27FC236}">
                <a16:creationId xmlns:a16="http://schemas.microsoft.com/office/drawing/2014/main" id="{ECD32547-C32B-07C1-2A4A-77761CC66FD1}"/>
              </a:ext>
            </a:extLst>
          </p:cNvPr>
          <p:cNvSpPr>
            <a:spLocks noGrp="1"/>
          </p:cNvSpPr>
          <p:nvPr>
            <p:ph type="sldNum" sz="quarter" idx="12"/>
          </p:nvPr>
        </p:nvSpPr>
        <p:spPr>
          <a:xfrm>
            <a:off x="10167042" y="6356350"/>
            <a:ext cx="1186758" cy="365125"/>
          </a:xfrm>
        </p:spPr>
        <p:txBody>
          <a:bodyPr>
            <a:normAutofit/>
          </a:bodyPr>
          <a:lstStyle/>
          <a:p>
            <a:pPr>
              <a:spcAft>
                <a:spcPts val="600"/>
              </a:spcAft>
            </a:pPr>
            <a:fld id="{0C9B5FE2-BA89-48D6-9C58-D19B3335C788}" type="slidenum">
              <a:rPr lang="en-US" smtClean="0"/>
              <a:pPr>
                <a:spcAft>
                  <a:spcPts val="600"/>
                </a:spcAft>
              </a:pPr>
              <a:t>10</a:t>
            </a:fld>
            <a:endParaRPr lang="en-US"/>
          </a:p>
        </p:txBody>
      </p:sp>
    </p:spTree>
    <p:extLst>
      <p:ext uri="{BB962C8B-B14F-4D97-AF65-F5344CB8AC3E}">
        <p14:creationId xmlns:p14="http://schemas.microsoft.com/office/powerpoint/2010/main" val="14916326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84464-6767-410F-A303-E62442DC1032}"/>
              </a:ext>
            </a:extLst>
          </p:cNvPr>
          <p:cNvSpPr>
            <a:spLocks noGrp="1"/>
          </p:cNvSpPr>
          <p:nvPr>
            <p:ph type="title"/>
          </p:nvPr>
        </p:nvSpPr>
        <p:spPr>
          <a:xfrm>
            <a:off x="4965430" y="629268"/>
            <a:ext cx="6586491" cy="1286160"/>
          </a:xfrm>
        </p:spPr>
        <p:txBody>
          <a:bodyPr anchor="b">
            <a:normAutofit/>
          </a:bodyPr>
          <a:lstStyle/>
          <a:p>
            <a:r>
              <a:rPr lang="en-US" sz="3700" dirty="0"/>
              <a:t>There is an adequately well-established settlement structure. </a:t>
            </a:r>
          </a:p>
        </p:txBody>
      </p:sp>
      <p:sp>
        <p:nvSpPr>
          <p:cNvPr id="3" name="Content Placeholder 2">
            <a:extLst>
              <a:ext uri="{FF2B5EF4-FFF2-40B4-BE49-F238E27FC236}">
                <a16:creationId xmlns:a16="http://schemas.microsoft.com/office/drawing/2014/main" id="{84902692-AC95-45FF-B3D3-9E0FE6F9BA17}"/>
              </a:ext>
            </a:extLst>
          </p:cNvPr>
          <p:cNvSpPr>
            <a:spLocks noGrp="1"/>
          </p:cNvSpPr>
          <p:nvPr>
            <p:ph idx="1"/>
          </p:nvPr>
        </p:nvSpPr>
        <p:spPr>
          <a:xfrm>
            <a:off x="4965431" y="2438400"/>
            <a:ext cx="6586489" cy="3785419"/>
          </a:xfrm>
        </p:spPr>
        <p:txBody>
          <a:bodyPr>
            <a:normAutofit/>
          </a:bodyPr>
          <a:lstStyle/>
          <a:p>
            <a:r>
              <a:rPr lang="en-US" sz="2000" dirty="0"/>
              <a:t>Data breach settlements have continued to mainly follow one of two well-established templates.</a:t>
            </a:r>
          </a:p>
          <a:p>
            <a:r>
              <a:rPr lang="en-US" sz="2000" dirty="0"/>
              <a:t>This is an injunctive relief and offer of credit monitoring services together with </a:t>
            </a:r>
            <a:r>
              <a:rPr lang="en-US" sz="2000"/>
              <a:t>a claims made </a:t>
            </a:r>
            <a:r>
              <a:rPr lang="en-US" sz="2000" dirty="0"/>
              <a:t>settlement with a cap or a settlement fund. </a:t>
            </a:r>
          </a:p>
        </p:txBody>
      </p:sp>
      <p:pic>
        <p:nvPicPr>
          <p:cNvPr id="12" name="Picture 11" descr="A picture containing indoor, floor, wall, furniture&#10;&#10;Description automatically generated">
            <a:extLst>
              <a:ext uri="{FF2B5EF4-FFF2-40B4-BE49-F238E27FC236}">
                <a16:creationId xmlns:a16="http://schemas.microsoft.com/office/drawing/2014/main" id="{84E68BA4-D2F8-4193-A86C-8E4B304A931C}"/>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3981" r="36308"/>
          <a:stretch/>
        </p:blipFill>
        <p:spPr>
          <a:xfrm>
            <a:off x="20" y="10"/>
            <a:ext cx="4635571" cy="6857990"/>
          </a:xfrm>
          <a:prstGeom prst="rect">
            <a:avLst/>
          </a:prstGeom>
          <a:effectLst/>
        </p:spPr>
      </p:pic>
      <p:cxnSp>
        <p:nvCxnSpPr>
          <p:cNvPr id="32" name="Straight Connector 31">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A34E39"/>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C1615C5D-CD6B-43B8-81D5-FCB69671CE7C}"/>
              </a:ext>
            </a:extLst>
          </p:cNvPr>
          <p:cNvSpPr>
            <a:spLocks noGrp="1"/>
          </p:cNvSpPr>
          <p:nvPr>
            <p:ph type="ftr" sz="quarter" idx="11"/>
          </p:nvPr>
        </p:nvSpPr>
        <p:spPr>
          <a:xfrm>
            <a:off x="4965430" y="6356350"/>
            <a:ext cx="4139134" cy="365125"/>
          </a:xfrm>
        </p:spPr>
        <p:txBody>
          <a:bodyPr>
            <a:normAutofit/>
          </a:bodyPr>
          <a:lstStyle/>
          <a:p>
            <a:pPr algn="l">
              <a:spcAft>
                <a:spcPts val="600"/>
              </a:spcAft>
            </a:pPr>
            <a:r>
              <a:rPr lang="en-US"/>
              <a:t>(c) 2022 Lexeprint Inc. All Rights Reserved LLP.</a:t>
            </a:r>
          </a:p>
        </p:txBody>
      </p:sp>
      <p:sp>
        <p:nvSpPr>
          <p:cNvPr id="5" name="Slide Number Placeholder 4">
            <a:extLst>
              <a:ext uri="{FF2B5EF4-FFF2-40B4-BE49-F238E27FC236}">
                <a16:creationId xmlns:a16="http://schemas.microsoft.com/office/drawing/2014/main" id="{EF57513F-241C-47F8-84E3-1261EB68CA52}"/>
              </a:ext>
            </a:extLst>
          </p:cNvPr>
          <p:cNvSpPr>
            <a:spLocks noGrp="1"/>
          </p:cNvSpPr>
          <p:nvPr>
            <p:ph type="sldNum" sz="quarter" idx="12"/>
          </p:nvPr>
        </p:nvSpPr>
        <p:spPr>
          <a:xfrm>
            <a:off x="10167042" y="6356350"/>
            <a:ext cx="1186758" cy="365125"/>
          </a:xfrm>
        </p:spPr>
        <p:txBody>
          <a:bodyPr>
            <a:normAutofit/>
          </a:bodyPr>
          <a:lstStyle/>
          <a:p>
            <a:pPr>
              <a:spcAft>
                <a:spcPts val="600"/>
              </a:spcAft>
            </a:pPr>
            <a:fld id="{0C9B5FE2-BA89-48D6-9C58-D19B3335C788}" type="slidenum">
              <a:rPr lang="en-US"/>
              <a:pPr>
                <a:spcAft>
                  <a:spcPts val="600"/>
                </a:spcAft>
              </a:pPr>
              <a:t>11</a:t>
            </a:fld>
            <a:endParaRPr lang="en-US"/>
          </a:p>
        </p:txBody>
      </p:sp>
    </p:spTree>
    <p:extLst>
      <p:ext uri="{BB962C8B-B14F-4D97-AF65-F5344CB8AC3E}">
        <p14:creationId xmlns:p14="http://schemas.microsoft.com/office/powerpoint/2010/main" val="41807939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3D16D6-E1B6-4384-877A-8D491F51EA8C}"/>
              </a:ext>
            </a:extLst>
          </p:cNvPr>
          <p:cNvSpPr>
            <a:spLocks noGrp="1"/>
          </p:cNvSpPr>
          <p:nvPr>
            <p:ph type="title"/>
          </p:nvPr>
        </p:nvSpPr>
        <p:spPr>
          <a:xfrm>
            <a:off x="4965430" y="629268"/>
            <a:ext cx="6586491" cy="1286160"/>
          </a:xfrm>
        </p:spPr>
        <p:txBody>
          <a:bodyPr anchor="b">
            <a:normAutofit/>
          </a:bodyPr>
          <a:lstStyle/>
          <a:p>
            <a:r>
              <a:rPr lang="en-US" sz="3700" dirty="0">
                <a:latin typeface="+mj-lt"/>
              </a:rPr>
              <a:t>Litigation time does not appear to affect the value of the settlement. </a:t>
            </a:r>
          </a:p>
        </p:txBody>
      </p:sp>
      <p:sp>
        <p:nvSpPr>
          <p:cNvPr id="3" name="Content Placeholder 2">
            <a:extLst>
              <a:ext uri="{FF2B5EF4-FFF2-40B4-BE49-F238E27FC236}">
                <a16:creationId xmlns:a16="http://schemas.microsoft.com/office/drawing/2014/main" id="{EC404784-064B-46C9-B2E3-F0DE408061BC}"/>
              </a:ext>
            </a:extLst>
          </p:cNvPr>
          <p:cNvSpPr>
            <a:spLocks noGrp="1"/>
          </p:cNvSpPr>
          <p:nvPr>
            <p:ph idx="1"/>
          </p:nvPr>
        </p:nvSpPr>
        <p:spPr>
          <a:xfrm>
            <a:off x="4965431" y="2438400"/>
            <a:ext cx="6586489" cy="3785419"/>
          </a:xfrm>
        </p:spPr>
        <p:txBody>
          <a:bodyPr>
            <a:normAutofit/>
          </a:bodyPr>
          <a:lstStyle/>
          <a:p>
            <a:r>
              <a:rPr lang="en-US" sz="2000" dirty="0">
                <a:latin typeface="+mj-lt"/>
              </a:rPr>
              <a:t>Historically, it has been the understanding of many that aggressive litigation leads to more favorable settlements. However, that is not the case in the data breach realm. </a:t>
            </a:r>
          </a:p>
          <a:p>
            <a:r>
              <a:rPr lang="en-US" sz="2000" dirty="0">
                <a:latin typeface="+mj-lt"/>
              </a:rPr>
              <a:t>Despite the amount of time spent litigating, the average per-person all-in settlement amount has been fairly consistent across significant breaches. </a:t>
            </a:r>
          </a:p>
          <a:p>
            <a:r>
              <a:rPr lang="en-US" sz="2000" dirty="0">
                <a:latin typeface="+mj-lt"/>
              </a:rPr>
              <a:t>Cases that were determined before any major motions or engagement in discovery were settled for roughly the ‘same per-settlement class member cost as settlements resolved after 2 or 3 years of battle.’ * </a:t>
            </a:r>
            <a:r>
              <a:rPr lang="en-US" sz="2000">
                <a:latin typeface="+mj-lt"/>
              </a:rPr>
              <a:t>Morrison Foerster</a:t>
            </a:r>
            <a:endParaRPr lang="en-US" sz="2000" dirty="0">
              <a:latin typeface="+mj-lt"/>
            </a:endParaRPr>
          </a:p>
        </p:txBody>
      </p:sp>
      <p:pic>
        <p:nvPicPr>
          <p:cNvPr id="7" name="Picture 6" descr="A trophy on a table&#10;&#10;Description automatically generated with medium confidence">
            <a:extLst>
              <a:ext uri="{FF2B5EF4-FFF2-40B4-BE49-F238E27FC236}">
                <a16:creationId xmlns:a16="http://schemas.microsoft.com/office/drawing/2014/main" id="{16822706-59F3-4026-B2D9-7486501B421E}"/>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27289" r="27761"/>
          <a:stretch/>
        </p:blipFill>
        <p:spPr>
          <a:xfrm>
            <a:off x="20" y="10"/>
            <a:ext cx="4635571" cy="6857990"/>
          </a:xfrm>
          <a:prstGeom prst="rect">
            <a:avLst/>
          </a:prstGeom>
          <a:effectLst/>
        </p:spPr>
      </p:pic>
      <p:cxnSp>
        <p:nvCxnSpPr>
          <p:cNvPr id="19" name="Straight Connector 21">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FAA229"/>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B45DA821-7E3C-4087-AF04-6D462E6F6F15}"/>
              </a:ext>
            </a:extLst>
          </p:cNvPr>
          <p:cNvSpPr>
            <a:spLocks noGrp="1"/>
          </p:cNvSpPr>
          <p:nvPr>
            <p:ph type="ftr" sz="quarter" idx="11"/>
          </p:nvPr>
        </p:nvSpPr>
        <p:spPr>
          <a:xfrm>
            <a:off x="4965430" y="6356350"/>
            <a:ext cx="4139134" cy="365125"/>
          </a:xfrm>
        </p:spPr>
        <p:txBody>
          <a:bodyPr>
            <a:normAutofit/>
          </a:bodyPr>
          <a:lstStyle/>
          <a:p>
            <a:pPr algn="l">
              <a:spcAft>
                <a:spcPts val="600"/>
              </a:spcAft>
            </a:pPr>
            <a:r>
              <a:rPr lang="en-US"/>
              <a:t>(c) 2022 Lexeprint Inc. All Rights Reserved LLP.</a:t>
            </a:r>
          </a:p>
        </p:txBody>
      </p:sp>
      <p:sp>
        <p:nvSpPr>
          <p:cNvPr id="5" name="Slide Number Placeholder 4">
            <a:extLst>
              <a:ext uri="{FF2B5EF4-FFF2-40B4-BE49-F238E27FC236}">
                <a16:creationId xmlns:a16="http://schemas.microsoft.com/office/drawing/2014/main" id="{5CAF18F7-42FB-459B-B56E-38BE5003C407}"/>
              </a:ext>
            </a:extLst>
          </p:cNvPr>
          <p:cNvSpPr>
            <a:spLocks noGrp="1"/>
          </p:cNvSpPr>
          <p:nvPr>
            <p:ph type="sldNum" sz="quarter" idx="12"/>
          </p:nvPr>
        </p:nvSpPr>
        <p:spPr>
          <a:xfrm>
            <a:off x="10167042" y="6356350"/>
            <a:ext cx="1186758" cy="365125"/>
          </a:xfrm>
        </p:spPr>
        <p:txBody>
          <a:bodyPr>
            <a:normAutofit/>
          </a:bodyPr>
          <a:lstStyle/>
          <a:p>
            <a:pPr>
              <a:spcAft>
                <a:spcPts val="600"/>
              </a:spcAft>
            </a:pPr>
            <a:fld id="{0C9B5FE2-BA89-48D6-9C58-D19B3335C788}" type="slidenum">
              <a:rPr lang="en-US" smtClean="0"/>
              <a:pPr>
                <a:spcAft>
                  <a:spcPts val="600"/>
                </a:spcAft>
              </a:pPr>
              <a:t>12</a:t>
            </a:fld>
            <a:endParaRPr lang="en-US"/>
          </a:p>
        </p:txBody>
      </p:sp>
    </p:spTree>
    <p:extLst>
      <p:ext uri="{BB962C8B-B14F-4D97-AF65-F5344CB8AC3E}">
        <p14:creationId xmlns:p14="http://schemas.microsoft.com/office/powerpoint/2010/main" val="32023402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F171F-C763-42C2-BB94-3EBACF9D7940}"/>
              </a:ext>
            </a:extLst>
          </p:cNvPr>
          <p:cNvSpPr>
            <a:spLocks noGrp="1"/>
          </p:cNvSpPr>
          <p:nvPr>
            <p:ph type="title"/>
          </p:nvPr>
        </p:nvSpPr>
        <p:spPr>
          <a:xfrm>
            <a:off x="4965430" y="629268"/>
            <a:ext cx="6586491" cy="1286160"/>
          </a:xfrm>
        </p:spPr>
        <p:txBody>
          <a:bodyPr anchor="b">
            <a:normAutofit/>
          </a:bodyPr>
          <a:lstStyle/>
          <a:p>
            <a:r>
              <a:rPr lang="en-US" dirty="0">
                <a:latin typeface="+mj-lt"/>
              </a:rPr>
              <a:t>Rare </a:t>
            </a:r>
            <a:r>
              <a:rPr lang="en-US" dirty="0"/>
              <a:t>O</a:t>
            </a:r>
            <a:r>
              <a:rPr lang="en-US" dirty="0">
                <a:latin typeface="+mj-lt"/>
              </a:rPr>
              <a:t>bjectors and </a:t>
            </a:r>
            <a:r>
              <a:rPr lang="en-US" dirty="0"/>
              <a:t>A</a:t>
            </a:r>
            <a:r>
              <a:rPr lang="en-US" dirty="0">
                <a:latin typeface="+mj-lt"/>
              </a:rPr>
              <a:t>ppeals</a:t>
            </a:r>
          </a:p>
        </p:txBody>
      </p:sp>
      <p:sp>
        <p:nvSpPr>
          <p:cNvPr id="3" name="Content Placeholder 2">
            <a:extLst>
              <a:ext uri="{FF2B5EF4-FFF2-40B4-BE49-F238E27FC236}">
                <a16:creationId xmlns:a16="http://schemas.microsoft.com/office/drawing/2014/main" id="{D85AF4FA-CF72-4D00-8B8B-10FEB4005CFC}"/>
              </a:ext>
            </a:extLst>
          </p:cNvPr>
          <p:cNvSpPr>
            <a:spLocks noGrp="1"/>
          </p:cNvSpPr>
          <p:nvPr>
            <p:ph idx="1"/>
          </p:nvPr>
        </p:nvSpPr>
        <p:spPr>
          <a:xfrm>
            <a:off x="4965431" y="2438400"/>
            <a:ext cx="6586489" cy="3785419"/>
          </a:xfrm>
        </p:spPr>
        <p:txBody>
          <a:bodyPr>
            <a:normAutofit/>
          </a:bodyPr>
          <a:lstStyle/>
          <a:p>
            <a:r>
              <a:rPr lang="en-US" sz="2000" dirty="0">
                <a:latin typeface="+mn-lt"/>
              </a:rPr>
              <a:t>In the majority of cases, class members do not file objections. </a:t>
            </a:r>
          </a:p>
          <a:p>
            <a:r>
              <a:rPr lang="en-US" sz="2000" dirty="0">
                <a:latin typeface="+mn-lt"/>
              </a:rPr>
              <a:t>Roughly 1% of class members object to class-wide settlements. * </a:t>
            </a:r>
            <a:r>
              <a:rPr lang="en-US" sz="1800" dirty="0">
                <a:latin typeface="+mn-lt"/>
              </a:rPr>
              <a:t>Vanderbilt Law</a:t>
            </a:r>
          </a:p>
          <a:p>
            <a:pPr marL="0" indent="0">
              <a:buNone/>
            </a:pPr>
            <a:endParaRPr lang="en-US" sz="2000" dirty="0">
              <a:latin typeface="+mj-lt"/>
            </a:endParaRPr>
          </a:p>
        </p:txBody>
      </p:sp>
      <p:pic>
        <p:nvPicPr>
          <p:cNvPr id="7" name="Picture 6" descr="A picture containing text, indoor, several&#10;&#10;Description automatically generated">
            <a:extLst>
              <a:ext uri="{FF2B5EF4-FFF2-40B4-BE49-F238E27FC236}">
                <a16:creationId xmlns:a16="http://schemas.microsoft.com/office/drawing/2014/main" id="{46277379-6D49-4722-8D13-ADEC9F4A17EA}"/>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28793" r="32678"/>
          <a:stretch/>
        </p:blipFill>
        <p:spPr>
          <a:xfrm>
            <a:off x="20" y="10"/>
            <a:ext cx="4635571" cy="6857990"/>
          </a:xfrm>
          <a:prstGeom prst="rect">
            <a:avLst/>
          </a:prstGeom>
          <a:effectLst/>
        </p:spPr>
      </p:pic>
      <p:cxnSp>
        <p:nvCxnSpPr>
          <p:cNvPr id="15" name="Straight Connector 17">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65C0CD"/>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70F2B829-5B7E-4B90-BE5A-71EF4F275426}"/>
              </a:ext>
            </a:extLst>
          </p:cNvPr>
          <p:cNvSpPr>
            <a:spLocks noGrp="1"/>
          </p:cNvSpPr>
          <p:nvPr>
            <p:ph type="ftr" sz="quarter" idx="11"/>
          </p:nvPr>
        </p:nvSpPr>
        <p:spPr>
          <a:xfrm>
            <a:off x="4965430" y="6356350"/>
            <a:ext cx="4139134" cy="365125"/>
          </a:xfrm>
        </p:spPr>
        <p:txBody>
          <a:bodyPr>
            <a:normAutofit/>
          </a:bodyPr>
          <a:lstStyle/>
          <a:p>
            <a:pPr algn="l">
              <a:spcAft>
                <a:spcPts val="600"/>
              </a:spcAft>
            </a:pPr>
            <a:r>
              <a:rPr lang="en-US"/>
              <a:t>(c) 2022 Lexeprint Inc. All Rights Reserved LLP.</a:t>
            </a:r>
          </a:p>
        </p:txBody>
      </p:sp>
      <p:sp>
        <p:nvSpPr>
          <p:cNvPr id="5" name="Slide Number Placeholder 4">
            <a:extLst>
              <a:ext uri="{FF2B5EF4-FFF2-40B4-BE49-F238E27FC236}">
                <a16:creationId xmlns:a16="http://schemas.microsoft.com/office/drawing/2014/main" id="{29613F57-D523-4243-B829-93764475C853}"/>
              </a:ext>
            </a:extLst>
          </p:cNvPr>
          <p:cNvSpPr>
            <a:spLocks noGrp="1"/>
          </p:cNvSpPr>
          <p:nvPr>
            <p:ph type="sldNum" sz="quarter" idx="12"/>
          </p:nvPr>
        </p:nvSpPr>
        <p:spPr>
          <a:xfrm>
            <a:off x="10167042" y="6356350"/>
            <a:ext cx="1186758" cy="365125"/>
          </a:xfrm>
        </p:spPr>
        <p:txBody>
          <a:bodyPr>
            <a:normAutofit/>
          </a:bodyPr>
          <a:lstStyle/>
          <a:p>
            <a:pPr>
              <a:spcAft>
                <a:spcPts val="600"/>
              </a:spcAft>
            </a:pPr>
            <a:fld id="{0C9B5FE2-BA89-48D6-9C58-D19B3335C788}" type="slidenum">
              <a:rPr lang="en-US" smtClean="0"/>
              <a:pPr>
                <a:spcAft>
                  <a:spcPts val="600"/>
                </a:spcAft>
              </a:pPr>
              <a:t>13</a:t>
            </a:fld>
            <a:endParaRPr lang="en-US"/>
          </a:p>
        </p:txBody>
      </p:sp>
    </p:spTree>
    <p:extLst>
      <p:ext uri="{BB962C8B-B14F-4D97-AF65-F5344CB8AC3E}">
        <p14:creationId xmlns:p14="http://schemas.microsoft.com/office/powerpoint/2010/main" val="3609008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F171F-C763-42C2-BB94-3EBACF9D7940}"/>
              </a:ext>
            </a:extLst>
          </p:cNvPr>
          <p:cNvSpPr>
            <a:spLocks noGrp="1"/>
          </p:cNvSpPr>
          <p:nvPr>
            <p:ph type="title"/>
          </p:nvPr>
        </p:nvSpPr>
        <p:spPr>
          <a:xfrm>
            <a:off x="4965430" y="629268"/>
            <a:ext cx="6586491" cy="1286160"/>
          </a:xfrm>
        </p:spPr>
        <p:txBody>
          <a:bodyPr anchor="b">
            <a:normAutofit/>
          </a:bodyPr>
          <a:lstStyle/>
          <a:p>
            <a:r>
              <a:rPr lang="en-US" dirty="0"/>
              <a:t>Arbitration Clauses</a:t>
            </a:r>
            <a:endParaRPr lang="en-US" dirty="0">
              <a:latin typeface="+mj-lt"/>
            </a:endParaRPr>
          </a:p>
        </p:txBody>
      </p:sp>
      <p:sp>
        <p:nvSpPr>
          <p:cNvPr id="3" name="Content Placeholder 2">
            <a:extLst>
              <a:ext uri="{FF2B5EF4-FFF2-40B4-BE49-F238E27FC236}">
                <a16:creationId xmlns:a16="http://schemas.microsoft.com/office/drawing/2014/main" id="{D85AF4FA-CF72-4D00-8B8B-10FEB4005CFC}"/>
              </a:ext>
            </a:extLst>
          </p:cNvPr>
          <p:cNvSpPr>
            <a:spLocks noGrp="1"/>
          </p:cNvSpPr>
          <p:nvPr>
            <p:ph idx="1"/>
          </p:nvPr>
        </p:nvSpPr>
        <p:spPr>
          <a:xfrm>
            <a:off x="4965431" y="2438400"/>
            <a:ext cx="6586489" cy="3785419"/>
          </a:xfrm>
        </p:spPr>
        <p:txBody>
          <a:bodyPr>
            <a:normAutofit/>
          </a:bodyPr>
          <a:lstStyle/>
          <a:p>
            <a:r>
              <a:rPr lang="en-US" sz="2000" dirty="0"/>
              <a:t>Arbitration clauses have become focal points in litigation as companies have decided to include them in contracts to preclude customers’ ability to join a class action. </a:t>
            </a:r>
          </a:p>
          <a:p>
            <a:r>
              <a:rPr lang="en-US" sz="2000" dirty="0"/>
              <a:t>Forced arbitration clauses are class action bans that prevent consumers from going to court and addressing the full extent of a company’s mishaps. </a:t>
            </a:r>
          </a:p>
          <a:p>
            <a:pPr marL="0" indent="0">
              <a:buNone/>
            </a:pPr>
            <a:endParaRPr lang="en-US" sz="2000" dirty="0">
              <a:latin typeface="+mj-lt"/>
            </a:endParaRPr>
          </a:p>
        </p:txBody>
      </p:sp>
      <p:pic>
        <p:nvPicPr>
          <p:cNvPr id="7" name="Picture 6">
            <a:extLst>
              <a:ext uri="{FF2B5EF4-FFF2-40B4-BE49-F238E27FC236}">
                <a16:creationId xmlns:a16="http://schemas.microsoft.com/office/drawing/2014/main" id="{46277379-6D49-4722-8D13-ADEC9F4A17EA}"/>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20943" r="33937" b="-1"/>
          <a:stretch/>
        </p:blipFill>
        <p:spPr>
          <a:xfrm>
            <a:off x="20" y="10"/>
            <a:ext cx="4635571" cy="6857990"/>
          </a:xfrm>
          <a:prstGeom prst="rect">
            <a:avLst/>
          </a:prstGeom>
          <a:effectLst/>
        </p:spPr>
      </p:pic>
      <p:cxnSp>
        <p:nvCxnSpPr>
          <p:cNvPr id="20" name="Straight Connector 19">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E2D78B"/>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70F2B829-5B7E-4B90-BE5A-71EF4F275426}"/>
              </a:ext>
            </a:extLst>
          </p:cNvPr>
          <p:cNvSpPr>
            <a:spLocks noGrp="1"/>
          </p:cNvSpPr>
          <p:nvPr>
            <p:ph type="ftr" sz="quarter" idx="11"/>
          </p:nvPr>
        </p:nvSpPr>
        <p:spPr>
          <a:xfrm>
            <a:off x="4965430" y="6356350"/>
            <a:ext cx="4139134" cy="365125"/>
          </a:xfrm>
        </p:spPr>
        <p:txBody>
          <a:bodyPr>
            <a:normAutofit/>
          </a:bodyPr>
          <a:lstStyle/>
          <a:p>
            <a:pPr algn="l">
              <a:spcAft>
                <a:spcPts val="600"/>
              </a:spcAft>
            </a:pPr>
            <a:r>
              <a:rPr lang="en-US"/>
              <a:t>(c) 2022 Lexeprint Inc. All Rights Reserved LLP.</a:t>
            </a:r>
          </a:p>
        </p:txBody>
      </p:sp>
      <p:sp>
        <p:nvSpPr>
          <p:cNvPr id="5" name="Slide Number Placeholder 4">
            <a:extLst>
              <a:ext uri="{FF2B5EF4-FFF2-40B4-BE49-F238E27FC236}">
                <a16:creationId xmlns:a16="http://schemas.microsoft.com/office/drawing/2014/main" id="{29613F57-D523-4243-B829-93764475C853}"/>
              </a:ext>
            </a:extLst>
          </p:cNvPr>
          <p:cNvSpPr>
            <a:spLocks noGrp="1"/>
          </p:cNvSpPr>
          <p:nvPr>
            <p:ph type="sldNum" sz="quarter" idx="12"/>
          </p:nvPr>
        </p:nvSpPr>
        <p:spPr>
          <a:xfrm>
            <a:off x="10167042" y="6356350"/>
            <a:ext cx="1186758" cy="365125"/>
          </a:xfrm>
        </p:spPr>
        <p:txBody>
          <a:bodyPr>
            <a:normAutofit/>
          </a:bodyPr>
          <a:lstStyle/>
          <a:p>
            <a:pPr>
              <a:spcAft>
                <a:spcPts val="600"/>
              </a:spcAft>
            </a:pPr>
            <a:fld id="{0C9B5FE2-BA89-48D6-9C58-D19B3335C788}" type="slidenum">
              <a:rPr lang="en-US" smtClean="0"/>
              <a:pPr>
                <a:spcAft>
                  <a:spcPts val="600"/>
                </a:spcAft>
              </a:pPr>
              <a:t>14</a:t>
            </a:fld>
            <a:endParaRPr lang="en-US"/>
          </a:p>
        </p:txBody>
      </p:sp>
    </p:spTree>
    <p:extLst>
      <p:ext uri="{BB962C8B-B14F-4D97-AF65-F5344CB8AC3E}">
        <p14:creationId xmlns:p14="http://schemas.microsoft.com/office/powerpoint/2010/main" val="21429084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3" name="Rectangle 42">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indoor&#10;&#10;Description automatically generated">
            <a:extLst>
              <a:ext uri="{FF2B5EF4-FFF2-40B4-BE49-F238E27FC236}">
                <a16:creationId xmlns:a16="http://schemas.microsoft.com/office/drawing/2014/main" id="{BE16BFB1-6346-4CA0-B5B5-D7D6A31FF204}"/>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3284" t="19470" r="5807"/>
          <a:stretch/>
        </p:blipFill>
        <p:spPr>
          <a:xfrm>
            <a:off x="20" y="1"/>
            <a:ext cx="12191980" cy="6857999"/>
          </a:xfrm>
          <a:prstGeom prst="rect">
            <a:avLst/>
          </a:prstGeom>
        </p:spPr>
      </p:pic>
      <p:sp>
        <p:nvSpPr>
          <p:cNvPr id="45" name="Rectangle 44">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99868" y="-1534136"/>
            <a:ext cx="4592270" cy="12192001"/>
          </a:xfrm>
          <a:prstGeom prst="rect">
            <a:avLst/>
          </a:prstGeom>
          <a:gradFill>
            <a:gsLst>
              <a:gs pos="35000">
                <a:schemeClr val="bg1">
                  <a:alpha val="46000"/>
                </a:schemeClr>
              </a:gs>
              <a:gs pos="21000">
                <a:schemeClr val="bg1">
                  <a:alpha val="30000"/>
                </a:schemeClr>
              </a:gs>
              <a:gs pos="0">
                <a:schemeClr val="bg1">
                  <a:alpha val="0"/>
                </a:schemeClr>
              </a:gs>
              <a:gs pos="100000">
                <a:schemeClr val="bg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a:extLst>
              <a:ext uri="{FF2B5EF4-FFF2-40B4-BE49-F238E27FC236}">
                <a16:creationId xmlns:a16="http://schemas.microsoft.com/office/drawing/2014/main" id="{D62698F3-3A87-4C96-B422-990524CCE93F}"/>
              </a:ext>
            </a:extLst>
          </p:cNvPr>
          <p:cNvSpPr>
            <a:spLocks noGrp="1"/>
          </p:cNvSpPr>
          <p:nvPr>
            <p:ph type="title"/>
          </p:nvPr>
        </p:nvSpPr>
        <p:spPr>
          <a:xfrm>
            <a:off x="404553" y="3091928"/>
            <a:ext cx="9078562" cy="2387600"/>
          </a:xfrm>
        </p:spPr>
        <p:txBody>
          <a:bodyPr vert="horz" lIns="91440" tIns="45720" rIns="91440" bIns="45720" rtlCol="0" anchor="b">
            <a:normAutofit/>
          </a:bodyPr>
          <a:lstStyle/>
          <a:p>
            <a:r>
              <a:rPr lang="en-US" sz="5100" dirty="0"/>
              <a:t>Practicable Tips for In-House Counsel Anticipating Cyber Class Actions</a:t>
            </a:r>
          </a:p>
        </p:txBody>
      </p:sp>
      <p:sp>
        <p:nvSpPr>
          <p:cNvPr id="47" name="Rectangle: Rounded Corners 46">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9785897"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laceholder 4">
            <a:extLst>
              <a:ext uri="{FF2B5EF4-FFF2-40B4-BE49-F238E27FC236}">
                <a16:creationId xmlns:a16="http://schemas.microsoft.com/office/drawing/2014/main" id="{C5B248FE-B4C8-4745-B497-2934440DC9ED}"/>
              </a:ext>
            </a:extLst>
          </p:cNvPr>
          <p:cNvSpPr>
            <a:spLocks noGrp="1"/>
          </p:cNvSpPr>
          <p:nvPr>
            <p:ph type="body" idx="1"/>
          </p:nvPr>
        </p:nvSpPr>
        <p:spPr>
          <a:xfrm>
            <a:off x="404553" y="5624945"/>
            <a:ext cx="9078562" cy="592975"/>
          </a:xfrm>
        </p:spPr>
        <p:txBody>
          <a:bodyPr vert="horz" lIns="91440" tIns="45720" rIns="91440" bIns="45720" rtlCol="0" anchor="ctr">
            <a:normAutofit/>
          </a:bodyPr>
          <a:lstStyle/>
          <a:p>
            <a:endParaRPr lang="en-US">
              <a:solidFill>
                <a:schemeClr val="tx1"/>
              </a:solidFill>
              <a:latin typeface="+mn-lt"/>
            </a:endParaRPr>
          </a:p>
        </p:txBody>
      </p:sp>
      <p:sp>
        <p:nvSpPr>
          <p:cNvPr id="2" name="Footer Placeholder 1">
            <a:extLst>
              <a:ext uri="{FF2B5EF4-FFF2-40B4-BE49-F238E27FC236}">
                <a16:creationId xmlns:a16="http://schemas.microsoft.com/office/drawing/2014/main" id="{2997E2D9-EB07-4FD0-AB8F-D357A6A434BE}"/>
              </a:ext>
            </a:extLst>
          </p:cNvPr>
          <p:cNvSpPr>
            <a:spLocks noGrp="1"/>
          </p:cNvSpPr>
          <p:nvPr>
            <p:ph type="ftr" sz="quarter" idx="11"/>
          </p:nvPr>
        </p:nvSpPr>
        <p:spPr>
          <a:xfrm>
            <a:off x="4038600" y="6356350"/>
            <a:ext cx="4114800" cy="365125"/>
          </a:xfrm>
        </p:spPr>
        <p:txBody>
          <a:bodyPr vert="horz" lIns="91440" tIns="45720" rIns="91440" bIns="45720" rtlCol="0" anchor="ctr">
            <a:normAutofit/>
          </a:bodyPr>
          <a:lstStyle/>
          <a:p>
            <a:pPr defTabSz="914400">
              <a:spcAft>
                <a:spcPts val="600"/>
              </a:spcAft>
              <a:defRPr/>
            </a:pPr>
            <a:r>
              <a:rPr lang="en-US" kern="1200">
                <a:solidFill>
                  <a:schemeClr val="tx1"/>
                </a:solidFill>
                <a:latin typeface="Calibri" panose="020F0502020204030204"/>
                <a:ea typeface="+mn-ea"/>
                <a:cs typeface="+mn-cs"/>
              </a:rPr>
              <a:t>(c) 2022 Lexeprint Inc. All Rights Reserved LLP.</a:t>
            </a:r>
          </a:p>
        </p:txBody>
      </p:sp>
      <p:sp>
        <p:nvSpPr>
          <p:cNvPr id="3" name="Slide Number Placeholder 2">
            <a:extLst>
              <a:ext uri="{FF2B5EF4-FFF2-40B4-BE49-F238E27FC236}">
                <a16:creationId xmlns:a16="http://schemas.microsoft.com/office/drawing/2014/main" id="{810AFC7C-2D11-45C8-9D16-7250E467080E}"/>
              </a:ext>
            </a:extLst>
          </p:cNvPr>
          <p:cNvSpPr>
            <a:spLocks noGrp="1"/>
          </p:cNvSpPr>
          <p:nvPr>
            <p:ph type="sldNum" sz="quarter" idx="12"/>
          </p:nvPr>
        </p:nvSpPr>
        <p:spPr>
          <a:xfrm>
            <a:off x="9041199" y="6356350"/>
            <a:ext cx="2743200" cy="365125"/>
          </a:xfrm>
        </p:spPr>
        <p:txBody>
          <a:bodyPr vert="horz" lIns="91440" tIns="45720" rIns="91440" bIns="45720" rtlCol="0" anchor="ctr">
            <a:normAutofit/>
          </a:bodyPr>
          <a:lstStyle/>
          <a:p>
            <a:pPr defTabSz="914400">
              <a:spcAft>
                <a:spcPts val="600"/>
              </a:spcAft>
              <a:defRPr/>
            </a:pPr>
            <a:fld id="{0C9B5FE2-BA89-48D6-9C58-D19B3335C788}" type="slidenum">
              <a:rPr lang="en-US">
                <a:solidFill>
                  <a:schemeClr val="tx1"/>
                </a:solidFill>
                <a:latin typeface="Calibri" panose="020F0502020204030204"/>
              </a:rPr>
              <a:pPr defTabSz="914400">
                <a:spcAft>
                  <a:spcPts val="600"/>
                </a:spcAft>
                <a:defRPr/>
              </a:pPr>
              <a:t>15</a:t>
            </a:fld>
            <a:endParaRPr lang="en-US">
              <a:solidFill>
                <a:schemeClr val="tx1"/>
              </a:solidFill>
              <a:latin typeface="Calibri" panose="020F0502020204030204"/>
            </a:endParaRPr>
          </a:p>
        </p:txBody>
      </p:sp>
    </p:spTree>
    <p:extLst>
      <p:ext uri="{BB962C8B-B14F-4D97-AF65-F5344CB8AC3E}">
        <p14:creationId xmlns:p14="http://schemas.microsoft.com/office/powerpoint/2010/main" val="3515587506"/>
      </p:ext>
    </p:extLst>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AFE04C-CEA7-4D50-AD68-03B6FE314C26}"/>
              </a:ext>
            </a:extLst>
          </p:cNvPr>
          <p:cNvSpPr>
            <a:spLocks noGrp="1"/>
          </p:cNvSpPr>
          <p:nvPr>
            <p:ph type="title"/>
          </p:nvPr>
        </p:nvSpPr>
        <p:spPr>
          <a:xfrm>
            <a:off x="4965430" y="629268"/>
            <a:ext cx="6586491" cy="1286160"/>
          </a:xfrm>
        </p:spPr>
        <p:txBody>
          <a:bodyPr anchor="b">
            <a:normAutofit/>
          </a:bodyPr>
          <a:lstStyle/>
          <a:p>
            <a:r>
              <a:rPr lang="en-US" sz="4100" dirty="0"/>
              <a:t>Tip 1: Establish a Strong Infrastructure</a:t>
            </a:r>
          </a:p>
        </p:txBody>
      </p:sp>
      <p:sp>
        <p:nvSpPr>
          <p:cNvPr id="3" name="Content Placeholder 2">
            <a:extLst>
              <a:ext uri="{FF2B5EF4-FFF2-40B4-BE49-F238E27FC236}">
                <a16:creationId xmlns:a16="http://schemas.microsoft.com/office/drawing/2014/main" id="{E2E12274-C384-4DE5-A3EE-DEF7D3C151A0}"/>
              </a:ext>
            </a:extLst>
          </p:cNvPr>
          <p:cNvSpPr>
            <a:spLocks noGrp="1"/>
          </p:cNvSpPr>
          <p:nvPr>
            <p:ph idx="1"/>
          </p:nvPr>
        </p:nvSpPr>
        <p:spPr>
          <a:xfrm>
            <a:off x="4965431" y="2438400"/>
            <a:ext cx="6586489" cy="3785419"/>
          </a:xfrm>
        </p:spPr>
        <p:txBody>
          <a:bodyPr vert="horz" lIns="91440" tIns="45720" rIns="91440" bIns="45720" rtlCol="0">
            <a:normAutofit/>
          </a:bodyPr>
          <a:lstStyle/>
          <a:p>
            <a:r>
              <a:rPr lang="en-US" sz="2000" dirty="0">
                <a:latin typeface="+mn-lt"/>
              </a:rPr>
              <a:t>In the days or weeks after a company announces a breach, counsel can expect dozens, even hundreds of class actions. These will heavily depend on the nature and scope of the breach. </a:t>
            </a:r>
          </a:p>
          <a:p>
            <a:r>
              <a:rPr lang="en-US" sz="2000" dirty="0">
                <a:latin typeface="+mn-lt"/>
              </a:rPr>
              <a:t>In the beginning, companies will rely on counsel to handle dozens or hundreds of lawsuits until the filings slow and navigate the lawsuits into a workable posture.</a:t>
            </a:r>
          </a:p>
          <a:p>
            <a:r>
              <a:rPr lang="en-US" sz="2000" dirty="0">
                <a:latin typeface="+mn-lt"/>
              </a:rPr>
              <a:t>Counsel should draft and distribute a legal hold notice. Counsel should also ensure that all auto-delete and similar procedures are disabled while the lawsuits are pending.</a:t>
            </a:r>
          </a:p>
        </p:txBody>
      </p:sp>
      <p:pic>
        <p:nvPicPr>
          <p:cNvPr id="7" name="Picture 6">
            <a:extLst>
              <a:ext uri="{FF2B5EF4-FFF2-40B4-BE49-F238E27FC236}">
                <a16:creationId xmlns:a16="http://schemas.microsoft.com/office/drawing/2014/main" id="{BC50D441-5BEF-4386-9B05-7DE7E1ABC623}"/>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20136" r="14348" b="-2"/>
          <a:stretch/>
        </p:blipFill>
        <p:spPr>
          <a:xfrm>
            <a:off x="20" y="10"/>
            <a:ext cx="4635571" cy="6857990"/>
          </a:xfrm>
          <a:prstGeom prst="rect">
            <a:avLst/>
          </a:prstGeom>
          <a:effectLst/>
        </p:spPr>
      </p:pic>
      <p:cxnSp>
        <p:nvCxnSpPr>
          <p:cNvPr id="30" name="Straight Connector 32">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FAF473"/>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F7A71B0B-BF8E-460A-A2C2-F1A5349DD267}"/>
              </a:ext>
            </a:extLst>
          </p:cNvPr>
          <p:cNvSpPr>
            <a:spLocks noGrp="1"/>
          </p:cNvSpPr>
          <p:nvPr>
            <p:ph type="ftr" sz="quarter" idx="11"/>
          </p:nvPr>
        </p:nvSpPr>
        <p:spPr>
          <a:xfrm>
            <a:off x="4965430" y="6356350"/>
            <a:ext cx="4139134" cy="365125"/>
          </a:xfrm>
        </p:spPr>
        <p:txBody>
          <a:bodyPr>
            <a:normAutofit/>
          </a:bodyPr>
          <a:lstStyle/>
          <a:p>
            <a:pPr algn="l">
              <a:spcAft>
                <a:spcPts val="600"/>
              </a:spcAft>
            </a:pPr>
            <a:r>
              <a:rPr lang="en-US"/>
              <a:t>(c) 2022 Lexeprint Inc. All Rights Reserved LLP.</a:t>
            </a:r>
          </a:p>
        </p:txBody>
      </p:sp>
      <p:sp>
        <p:nvSpPr>
          <p:cNvPr id="5" name="Slide Number Placeholder 4">
            <a:extLst>
              <a:ext uri="{FF2B5EF4-FFF2-40B4-BE49-F238E27FC236}">
                <a16:creationId xmlns:a16="http://schemas.microsoft.com/office/drawing/2014/main" id="{3775C1DD-44DA-4219-A2E9-BB932F8A3719}"/>
              </a:ext>
            </a:extLst>
          </p:cNvPr>
          <p:cNvSpPr>
            <a:spLocks noGrp="1"/>
          </p:cNvSpPr>
          <p:nvPr>
            <p:ph type="sldNum" sz="quarter" idx="12"/>
          </p:nvPr>
        </p:nvSpPr>
        <p:spPr>
          <a:xfrm>
            <a:off x="10167042" y="6356350"/>
            <a:ext cx="1186758" cy="365125"/>
          </a:xfrm>
        </p:spPr>
        <p:txBody>
          <a:bodyPr>
            <a:normAutofit/>
          </a:bodyPr>
          <a:lstStyle/>
          <a:p>
            <a:pPr>
              <a:spcAft>
                <a:spcPts val="600"/>
              </a:spcAft>
            </a:pPr>
            <a:fld id="{0C9B5FE2-BA89-48D6-9C58-D19B3335C788}" type="slidenum">
              <a:rPr lang="en-US" smtClean="0"/>
              <a:pPr>
                <a:spcAft>
                  <a:spcPts val="600"/>
                </a:spcAft>
              </a:pPr>
              <a:t>16</a:t>
            </a:fld>
            <a:endParaRPr lang="en-US"/>
          </a:p>
        </p:txBody>
      </p:sp>
    </p:spTree>
    <p:extLst>
      <p:ext uri="{BB962C8B-B14F-4D97-AF65-F5344CB8AC3E}">
        <p14:creationId xmlns:p14="http://schemas.microsoft.com/office/powerpoint/2010/main" val="31024656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8E0AD-7515-468B-ADFE-0163854FBA91}"/>
              </a:ext>
            </a:extLst>
          </p:cNvPr>
          <p:cNvSpPr>
            <a:spLocks noGrp="1"/>
          </p:cNvSpPr>
          <p:nvPr>
            <p:ph type="title"/>
          </p:nvPr>
        </p:nvSpPr>
        <p:spPr>
          <a:xfrm>
            <a:off x="4965430" y="629268"/>
            <a:ext cx="6586491" cy="1286160"/>
          </a:xfrm>
        </p:spPr>
        <p:txBody>
          <a:bodyPr anchor="b">
            <a:normAutofit/>
          </a:bodyPr>
          <a:lstStyle/>
          <a:p>
            <a:r>
              <a:rPr lang="en-US" sz="4100" dirty="0"/>
              <a:t>Tip 2: Establish Order on the Disarray</a:t>
            </a:r>
          </a:p>
        </p:txBody>
      </p:sp>
      <p:sp>
        <p:nvSpPr>
          <p:cNvPr id="3" name="Content Placeholder 2">
            <a:extLst>
              <a:ext uri="{FF2B5EF4-FFF2-40B4-BE49-F238E27FC236}">
                <a16:creationId xmlns:a16="http://schemas.microsoft.com/office/drawing/2014/main" id="{96328D11-21E7-4ED3-A68E-5C66AD4D6C6C}"/>
              </a:ext>
            </a:extLst>
          </p:cNvPr>
          <p:cNvSpPr>
            <a:spLocks noGrp="1"/>
          </p:cNvSpPr>
          <p:nvPr>
            <p:ph idx="1"/>
          </p:nvPr>
        </p:nvSpPr>
        <p:spPr>
          <a:xfrm>
            <a:off x="4965431" y="2438400"/>
            <a:ext cx="6586489" cy="3785419"/>
          </a:xfrm>
        </p:spPr>
        <p:txBody>
          <a:bodyPr vert="horz" lIns="91440" tIns="45720" rIns="91440" bIns="45720" rtlCol="0">
            <a:normAutofit/>
          </a:bodyPr>
          <a:lstStyle/>
          <a:p>
            <a:r>
              <a:rPr lang="en-US" sz="2000" dirty="0">
                <a:latin typeface="+mn-lt"/>
              </a:rPr>
              <a:t>The company will want to consolidate the numerous lawsuits before one court in order to manage the litigation. The company or several plaintiffs’ counsel will generally file a petition before the U.S. Judicial Panel on Multidistrict Litigation (“JPML”). </a:t>
            </a:r>
          </a:p>
          <a:p>
            <a:r>
              <a:rPr lang="en-US" sz="2000" dirty="0">
                <a:latin typeface="+mn-lt"/>
              </a:rPr>
              <a:t>As this process may take some time, local counsel should handle the day-to-day management of these lawsuits. Local counsel will be in the best position to arrange early procedural motions. </a:t>
            </a:r>
          </a:p>
        </p:txBody>
      </p:sp>
      <p:pic>
        <p:nvPicPr>
          <p:cNvPr id="7" name="Picture 6" descr="A picture containing colorful, outdoor object&#10;&#10;Description automatically generated">
            <a:extLst>
              <a:ext uri="{FF2B5EF4-FFF2-40B4-BE49-F238E27FC236}">
                <a16:creationId xmlns:a16="http://schemas.microsoft.com/office/drawing/2014/main" id="{32379B28-088C-41BC-90EB-60D174945BDA}"/>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24994" r="30225" b="-1"/>
          <a:stretch/>
        </p:blipFill>
        <p:spPr>
          <a:xfrm>
            <a:off x="20" y="10"/>
            <a:ext cx="4635571" cy="6857990"/>
          </a:xfrm>
          <a:prstGeom prst="rect">
            <a:avLst/>
          </a:prstGeom>
          <a:effectLst/>
        </p:spPr>
      </p:pic>
      <p:cxnSp>
        <p:nvCxnSpPr>
          <p:cNvPr id="19" name="Straight Connector 21">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A4A73C"/>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4D2CFD46-6D17-4E10-84D6-FC1F09BCBA66}"/>
              </a:ext>
            </a:extLst>
          </p:cNvPr>
          <p:cNvSpPr>
            <a:spLocks noGrp="1"/>
          </p:cNvSpPr>
          <p:nvPr>
            <p:ph type="ftr" sz="quarter" idx="11"/>
          </p:nvPr>
        </p:nvSpPr>
        <p:spPr>
          <a:xfrm>
            <a:off x="4965430" y="6356350"/>
            <a:ext cx="4139134" cy="365125"/>
          </a:xfrm>
        </p:spPr>
        <p:txBody>
          <a:bodyPr>
            <a:normAutofit/>
          </a:bodyPr>
          <a:lstStyle/>
          <a:p>
            <a:pPr algn="l">
              <a:spcAft>
                <a:spcPts val="600"/>
              </a:spcAft>
            </a:pPr>
            <a:r>
              <a:rPr lang="en-US"/>
              <a:t>(c) 2022 Lexeprint Inc. All Rights Reserved LLP.</a:t>
            </a:r>
          </a:p>
        </p:txBody>
      </p:sp>
      <p:sp>
        <p:nvSpPr>
          <p:cNvPr id="5" name="Slide Number Placeholder 4">
            <a:extLst>
              <a:ext uri="{FF2B5EF4-FFF2-40B4-BE49-F238E27FC236}">
                <a16:creationId xmlns:a16="http://schemas.microsoft.com/office/drawing/2014/main" id="{3CD8B686-28B8-43B2-9FF8-7339294F891C}"/>
              </a:ext>
            </a:extLst>
          </p:cNvPr>
          <p:cNvSpPr>
            <a:spLocks noGrp="1"/>
          </p:cNvSpPr>
          <p:nvPr>
            <p:ph type="sldNum" sz="quarter" idx="12"/>
          </p:nvPr>
        </p:nvSpPr>
        <p:spPr>
          <a:xfrm>
            <a:off x="10167042" y="6356350"/>
            <a:ext cx="1186758" cy="365125"/>
          </a:xfrm>
        </p:spPr>
        <p:txBody>
          <a:bodyPr>
            <a:normAutofit/>
          </a:bodyPr>
          <a:lstStyle/>
          <a:p>
            <a:pPr>
              <a:spcAft>
                <a:spcPts val="600"/>
              </a:spcAft>
            </a:pPr>
            <a:fld id="{0C9B5FE2-BA89-48D6-9C58-D19B3335C788}" type="slidenum">
              <a:rPr lang="en-US" smtClean="0"/>
              <a:pPr>
                <a:spcAft>
                  <a:spcPts val="600"/>
                </a:spcAft>
              </a:pPr>
              <a:t>17</a:t>
            </a:fld>
            <a:endParaRPr lang="en-US"/>
          </a:p>
        </p:txBody>
      </p:sp>
    </p:spTree>
    <p:extLst>
      <p:ext uri="{BB962C8B-B14F-4D97-AF65-F5344CB8AC3E}">
        <p14:creationId xmlns:p14="http://schemas.microsoft.com/office/powerpoint/2010/main" val="9868299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9">
            <a:extLst>
              <a:ext uri="{FF2B5EF4-FFF2-40B4-BE49-F238E27FC236}">
                <a16:creationId xmlns:a16="http://schemas.microsoft.com/office/drawing/2014/main" id="{ADC09A0A-5EF7-45F4-B8EE-54903540B3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66E7D6-4932-4A57-A471-F3ECEC62E169}"/>
              </a:ext>
            </a:extLst>
          </p:cNvPr>
          <p:cNvSpPr>
            <a:spLocks noGrp="1"/>
          </p:cNvSpPr>
          <p:nvPr>
            <p:ph type="title"/>
          </p:nvPr>
        </p:nvSpPr>
        <p:spPr>
          <a:xfrm>
            <a:off x="5336238" y="507283"/>
            <a:ext cx="6017562" cy="1544062"/>
          </a:xfrm>
        </p:spPr>
        <p:txBody>
          <a:bodyPr>
            <a:normAutofit/>
          </a:bodyPr>
          <a:lstStyle/>
          <a:p>
            <a:r>
              <a:rPr lang="en-US" sz="4000" dirty="0">
                <a:latin typeface="+mn-lt"/>
              </a:rPr>
              <a:t>Tip 3: Regularly Update Insurers </a:t>
            </a:r>
          </a:p>
        </p:txBody>
      </p:sp>
      <p:pic>
        <p:nvPicPr>
          <p:cNvPr id="12" name="Picture 11" descr="A picture containing text, clock&#10;&#10;Description automatically generated">
            <a:extLst>
              <a:ext uri="{FF2B5EF4-FFF2-40B4-BE49-F238E27FC236}">
                <a16:creationId xmlns:a16="http://schemas.microsoft.com/office/drawing/2014/main" id="{F851FE33-3679-4612-84F1-715A8B10FCB7}"/>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98740" y="1116056"/>
            <a:ext cx="4795285" cy="1282738"/>
          </a:xfrm>
          <a:prstGeom prst="rect">
            <a:avLst/>
          </a:prstGeom>
        </p:spPr>
      </p:pic>
      <p:pic>
        <p:nvPicPr>
          <p:cNvPr id="7" name="Picture 6" descr="Logo&#10;&#10;Description automatically generated">
            <a:extLst>
              <a:ext uri="{FF2B5EF4-FFF2-40B4-BE49-F238E27FC236}">
                <a16:creationId xmlns:a16="http://schemas.microsoft.com/office/drawing/2014/main" id="{7DCCE1C9-480A-40C9-9DBE-40321F14DB2A}"/>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195335" y="3937845"/>
            <a:ext cx="2331720" cy="1766277"/>
          </a:xfrm>
          <a:prstGeom prst="rect">
            <a:avLst/>
          </a:prstGeom>
        </p:spPr>
      </p:pic>
      <p:pic>
        <p:nvPicPr>
          <p:cNvPr id="9" name="Picture 8" descr="Text, whiteboard&#10;&#10;Description automatically generated">
            <a:extLst>
              <a:ext uri="{FF2B5EF4-FFF2-40B4-BE49-F238E27FC236}">
                <a16:creationId xmlns:a16="http://schemas.microsoft.com/office/drawing/2014/main" id="{4CE18D89-B55E-401E-BDA3-A41EEB7C8920}"/>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2674260" y="3987394"/>
            <a:ext cx="2331720" cy="1667179"/>
          </a:xfrm>
          <a:prstGeom prst="rect">
            <a:avLst/>
          </a:prstGeom>
        </p:spPr>
      </p:pic>
      <p:sp>
        <p:nvSpPr>
          <p:cNvPr id="3" name="Content Placeholder 2">
            <a:extLst>
              <a:ext uri="{FF2B5EF4-FFF2-40B4-BE49-F238E27FC236}">
                <a16:creationId xmlns:a16="http://schemas.microsoft.com/office/drawing/2014/main" id="{356E5BD7-4788-46DA-A832-27717B90538F}"/>
              </a:ext>
            </a:extLst>
          </p:cNvPr>
          <p:cNvSpPr>
            <a:spLocks noGrp="1"/>
          </p:cNvSpPr>
          <p:nvPr>
            <p:ph idx="1"/>
          </p:nvPr>
        </p:nvSpPr>
        <p:spPr>
          <a:xfrm>
            <a:off x="5336238" y="2230733"/>
            <a:ext cx="6017562" cy="3946229"/>
          </a:xfrm>
        </p:spPr>
        <p:txBody>
          <a:bodyPr vert="horz" lIns="91440" tIns="45720" rIns="91440" bIns="45720" rtlCol="0">
            <a:normAutofit/>
          </a:bodyPr>
          <a:lstStyle/>
          <a:p>
            <a:r>
              <a:rPr lang="en-US" sz="2000" dirty="0">
                <a:latin typeface="+mn-lt"/>
              </a:rPr>
              <a:t>Most major companies have cyber insurance that covers data breach litigation. </a:t>
            </a:r>
          </a:p>
          <a:p>
            <a:r>
              <a:rPr lang="en-US" sz="2000" dirty="0">
                <a:latin typeface="+mn-lt"/>
              </a:rPr>
              <a:t>These policies usually require the insurer to provide immediate notice and to keep the insurer informed of case developments. </a:t>
            </a:r>
          </a:p>
          <a:p>
            <a:r>
              <a:rPr lang="en-US" sz="2000" dirty="0">
                <a:latin typeface="+mn-lt"/>
              </a:rPr>
              <a:t>A dialogue with timely updates should be opened. </a:t>
            </a:r>
          </a:p>
          <a:p>
            <a:r>
              <a:rPr lang="en-US" sz="2000" dirty="0">
                <a:latin typeface="+mn-lt"/>
              </a:rPr>
              <a:t>Discussions with insurers are privileged so they will generally be protected from disclosure.</a:t>
            </a:r>
          </a:p>
          <a:p>
            <a:endParaRPr lang="en-US" sz="2000" dirty="0">
              <a:latin typeface="Georgia"/>
            </a:endParaRPr>
          </a:p>
        </p:txBody>
      </p:sp>
      <p:sp>
        <p:nvSpPr>
          <p:cNvPr id="4" name="Footer Placeholder 3">
            <a:extLst>
              <a:ext uri="{FF2B5EF4-FFF2-40B4-BE49-F238E27FC236}">
                <a16:creationId xmlns:a16="http://schemas.microsoft.com/office/drawing/2014/main" id="{20DD7B97-02CC-480E-8B96-2D15278E07C4}"/>
              </a:ext>
            </a:extLst>
          </p:cNvPr>
          <p:cNvSpPr>
            <a:spLocks noGrp="1"/>
          </p:cNvSpPr>
          <p:nvPr>
            <p:ph type="ftr" sz="quarter" idx="11"/>
          </p:nvPr>
        </p:nvSpPr>
        <p:spPr>
          <a:xfrm>
            <a:off x="4038600" y="6356350"/>
            <a:ext cx="4114800" cy="365125"/>
          </a:xfrm>
        </p:spPr>
        <p:txBody>
          <a:bodyPr>
            <a:normAutofit/>
          </a:bodyPr>
          <a:lstStyle/>
          <a:p>
            <a:pPr>
              <a:spcAft>
                <a:spcPts val="600"/>
              </a:spcAft>
            </a:pPr>
            <a:r>
              <a:rPr lang="en-US"/>
              <a:t>(c) 2022 Lexeprint Inc. All Rights Reserved LLP.</a:t>
            </a:r>
          </a:p>
        </p:txBody>
      </p:sp>
      <p:sp>
        <p:nvSpPr>
          <p:cNvPr id="5" name="Slide Number Placeholder 4">
            <a:extLst>
              <a:ext uri="{FF2B5EF4-FFF2-40B4-BE49-F238E27FC236}">
                <a16:creationId xmlns:a16="http://schemas.microsoft.com/office/drawing/2014/main" id="{F81FB5F8-FC1B-44C1-896D-E55EDAE52973}"/>
              </a:ext>
            </a:extLst>
          </p:cNvPr>
          <p:cNvSpPr>
            <a:spLocks noGrp="1"/>
          </p:cNvSpPr>
          <p:nvPr>
            <p:ph type="sldNum" sz="quarter" idx="12"/>
          </p:nvPr>
        </p:nvSpPr>
        <p:spPr>
          <a:xfrm>
            <a:off x="8610600" y="6356350"/>
            <a:ext cx="2743200" cy="365125"/>
          </a:xfrm>
        </p:spPr>
        <p:txBody>
          <a:bodyPr>
            <a:normAutofit/>
          </a:bodyPr>
          <a:lstStyle/>
          <a:p>
            <a:pPr>
              <a:spcAft>
                <a:spcPts val="600"/>
              </a:spcAft>
            </a:pPr>
            <a:fld id="{0C9B5FE2-BA89-48D6-9C58-D19B3335C788}" type="slidenum">
              <a:rPr lang="en-US" smtClean="0"/>
              <a:pPr>
                <a:spcAft>
                  <a:spcPts val="600"/>
                </a:spcAft>
              </a:pPr>
              <a:t>18</a:t>
            </a:fld>
            <a:endParaRPr lang="en-US"/>
          </a:p>
        </p:txBody>
      </p:sp>
    </p:spTree>
    <p:extLst>
      <p:ext uri="{BB962C8B-B14F-4D97-AF65-F5344CB8AC3E}">
        <p14:creationId xmlns:p14="http://schemas.microsoft.com/office/powerpoint/2010/main" val="29966531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0CA5D6-A46A-4606-9C12-981ACA59A978}"/>
              </a:ext>
            </a:extLst>
          </p:cNvPr>
          <p:cNvSpPr>
            <a:spLocks noGrp="1"/>
          </p:cNvSpPr>
          <p:nvPr>
            <p:ph type="title"/>
          </p:nvPr>
        </p:nvSpPr>
        <p:spPr>
          <a:xfrm>
            <a:off x="4965430" y="629268"/>
            <a:ext cx="6586491" cy="1286160"/>
          </a:xfrm>
        </p:spPr>
        <p:txBody>
          <a:bodyPr anchor="b">
            <a:normAutofit/>
          </a:bodyPr>
          <a:lstStyle/>
          <a:p>
            <a:r>
              <a:rPr lang="en-US" sz="2800" dirty="0"/>
              <a:t>Tip 4: Protect the Company from Jockeying by Certain Plaintiffs’ Counsel</a:t>
            </a:r>
          </a:p>
        </p:txBody>
      </p:sp>
      <p:sp>
        <p:nvSpPr>
          <p:cNvPr id="17" name="Content Placeholder 2">
            <a:extLst>
              <a:ext uri="{FF2B5EF4-FFF2-40B4-BE49-F238E27FC236}">
                <a16:creationId xmlns:a16="http://schemas.microsoft.com/office/drawing/2014/main" id="{2CECFD5F-8176-4888-B17C-12DF3250A1F6}"/>
              </a:ext>
            </a:extLst>
          </p:cNvPr>
          <p:cNvSpPr>
            <a:spLocks noGrp="1"/>
          </p:cNvSpPr>
          <p:nvPr>
            <p:ph idx="1"/>
          </p:nvPr>
        </p:nvSpPr>
        <p:spPr>
          <a:xfrm>
            <a:off x="4965431" y="2438400"/>
            <a:ext cx="6586489" cy="3785419"/>
          </a:xfrm>
        </p:spPr>
        <p:txBody>
          <a:bodyPr vert="horz" lIns="91440" tIns="45720" rIns="91440" bIns="45720" rtlCol="0">
            <a:normAutofit/>
          </a:bodyPr>
          <a:lstStyle/>
          <a:p>
            <a:r>
              <a:rPr lang="en-US" sz="2000" dirty="0">
                <a:latin typeface="+mn-lt"/>
              </a:rPr>
              <a:t>It is not rare that some plaintiffs’ attorneys will go against the grain to fight for the position as lead counsel. </a:t>
            </a:r>
          </a:p>
          <a:p>
            <a:r>
              <a:rPr lang="en-US" sz="2000" dirty="0">
                <a:latin typeface="+mn-lt"/>
              </a:rPr>
              <a:t>They will file ex </a:t>
            </a:r>
            <a:r>
              <a:rPr lang="en-US" sz="2000" dirty="0" err="1">
                <a:latin typeface="+mn-lt"/>
              </a:rPr>
              <a:t>parte</a:t>
            </a:r>
            <a:r>
              <a:rPr lang="en-US" sz="2000" dirty="0">
                <a:latin typeface="+mn-lt"/>
              </a:rPr>
              <a:t> motions regarding document preservation or discovery soon after they file their clients’ lawsuits. They will do this to secure a position as lead counsel in the consolidated action because their clients’ cases are further along. </a:t>
            </a:r>
          </a:p>
          <a:p>
            <a:r>
              <a:rPr lang="en-US" sz="2000" dirty="0">
                <a:latin typeface="+mn-lt"/>
              </a:rPr>
              <a:t>It will be essential for you (in-house counsel) to be prepared to fight these fires, despite the low likelihood of success. </a:t>
            </a:r>
          </a:p>
        </p:txBody>
      </p:sp>
      <p:pic>
        <p:nvPicPr>
          <p:cNvPr id="9" name="Picture 8">
            <a:extLst>
              <a:ext uri="{FF2B5EF4-FFF2-40B4-BE49-F238E27FC236}">
                <a16:creationId xmlns:a16="http://schemas.microsoft.com/office/drawing/2014/main" id="{6EFB8D31-2AB0-44E7-A973-DEB8B300FFEA}"/>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4575" r="24730"/>
          <a:stretch/>
        </p:blipFill>
        <p:spPr>
          <a:xfrm>
            <a:off x="20" y="10"/>
            <a:ext cx="4635571" cy="6857990"/>
          </a:xfrm>
          <a:prstGeom prst="rect">
            <a:avLst/>
          </a:prstGeom>
          <a:effectLst/>
        </p:spPr>
      </p:pic>
      <p:cxnSp>
        <p:nvCxnSpPr>
          <p:cNvPr id="27" name="Straight Connector 29">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73C3AC"/>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2ABF0B01-C252-4DAA-A551-0AF4DD984E49}"/>
              </a:ext>
            </a:extLst>
          </p:cNvPr>
          <p:cNvSpPr>
            <a:spLocks noGrp="1"/>
          </p:cNvSpPr>
          <p:nvPr>
            <p:ph type="ftr" sz="quarter" idx="11"/>
          </p:nvPr>
        </p:nvSpPr>
        <p:spPr>
          <a:xfrm>
            <a:off x="4965430" y="6356350"/>
            <a:ext cx="4139134" cy="365125"/>
          </a:xfrm>
        </p:spPr>
        <p:txBody>
          <a:bodyPr>
            <a:normAutofit/>
          </a:bodyPr>
          <a:lstStyle/>
          <a:p>
            <a:pPr algn="l">
              <a:spcAft>
                <a:spcPts val="600"/>
              </a:spcAft>
            </a:pPr>
            <a:r>
              <a:rPr lang="en-US"/>
              <a:t>(c) 2022 Lexeprint Inc. All Rights Reserved LLP.</a:t>
            </a:r>
          </a:p>
        </p:txBody>
      </p:sp>
      <p:sp>
        <p:nvSpPr>
          <p:cNvPr id="5" name="Slide Number Placeholder 4">
            <a:extLst>
              <a:ext uri="{FF2B5EF4-FFF2-40B4-BE49-F238E27FC236}">
                <a16:creationId xmlns:a16="http://schemas.microsoft.com/office/drawing/2014/main" id="{D4C54F22-750A-4B87-9D6A-9B81FF639846}"/>
              </a:ext>
            </a:extLst>
          </p:cNvPr>
          <p:cNvSpPr>
            <a:spLocks noGrp="1"/>
          </p:cNvSpPr>
          <p:nvPr>
            <p:ph type="sldNum" sz="quarter" idx="12"/>
          </p:nvPr>
        </p:nvSpPr>
        <p:spPr>
          <a:xfrm>
            <a:off x="10167042" y="6356350"/>
            <a:ext cx="1186758" cy="365125"/>
          </a:xfrm>
        </p:spPr>
        <p:txBody>
          <a:bodyPr>
            <a:normAutofit/>
          </a:bodyPr>
          <a:lstStyle/>
          <a:p>
            <a:pPr>
              <a:spcAft>
                <a:spcPts val="600"/>
              </a:spcAft>
            </a:pPr>
            <a:fld id="{0C9B5FE2-BA89-48D6-9C58-D19B3335C788}" type="slidenum">
              <a:rPr lang="en-US" smtClean="0"/>
              <a:pPr>
                <a:spcAft>
                  <a:spcPts val="600"/>
                </a:spcAft>
              </a:pPr>
              <a:t>19</a:t>
            </a:fld>
            <a:endParaRPr lang="en-US"/>
          </a:p>
        </p:txBody>
      </p:sp>
    </p:spTree>
    <p:extLst>
      <p:ext uri="{BB962C8B-B14F-4D97-AF65-F5344CB8AC3E}">
        <p14:creationId xmlns:p14="http://schemas.microsoft.com/office/powerpoint/2010/main" val="10931675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8E022-7302-40E7-B51F-8EF7588E2BFD}"/>
              </a:ext>
            </a:extLst>
          </p:cNvPr>
          <p:cNvSpPr>
            <a:spLocks noGrp="1"/>
          </p:cNvSpPr>
          <p:nvPr>
            <p:ph type="title"/>
          </p:nvPr>
        </p:nvSpPr>
        <p:spPr>
          <a:xfrm>
            <a:off x="4965430" y="629268"/>
            <a:ext cx="6586491" cy="1286160"/>
          </a:xfrm>
        </p:spPr>
        <p:txBody>
          <a:bodyPr anchor="b">
            <a:normAutofit/>
          </a:bodyPr>
          <a:lstStyle/>
          <a:p>
            <a:r>
              <a:rPr lang="en-US" dirty="0"/>
              <a:t>Tip 5: Patience is Key  </a:t>
            </a:r>
          </a:p>
        </p:txBody>
      </p:sp>
      <p:sp>
        <p:nvSpPr>
          <p:cNvPr id="3" name="Content Placeholder 2">
            <a:extLst>
              <a:ext uri="{FF2B5EF4-FFF2-40B4-BE49-F238E27FC236}">
                <a16:creationId xmlns:a16="http://schemas.microsoft.com/office/drawing/2014/main" id="{7B864384-5A21-4191-8A52-0BC0021E4436}"/>
              </a:ext>
            </a:extLst>
          </p:cNvPr>
          <p:cNvSpPr>
            <a:spLocks noGrp="1"/>
          </p:cNvSpPr>
          <p:nvPr>
            <p:ph idx="1"/>
          </p:nvPr>
        </p:nvSpPr>
        <p:spPr>
          <a:xfrm>
            <a:off x="4965431" y="2438400"/>
            <a:ext cx="6586489" cy="3785419"/>
          </a:xfrm>
        </p:spPr>
        <p:txBody>
          <a:bodyPr vert="horz" lIns="91440" tIns="45720" rIns="91440" bIns="45720" rtlCol="0">
            <a:normAutofit/>
          </a:bodyPr>
          <a:lstStyle/>
          <a:p>
            <a:r>
              <a:rPr lang="en-US" sz="2000" dirty="0">
                <a:latin typeface="+mn-lt"/>
              </a:rPr>
              <a:t>The JPML will determine whether cases filed in federal court will be consolidated for pretrial purposes in multidistrict litigation and they only sit every other month. </a:t>
            </a:r>
          </a:p>
          <a:p>
            <a:r>
              <a:rPr lang="en-US" sz="2000" dirty="0">
                <a:latin typeface="+mn-lt"/>
              </a:rPr>
              <a:t>60-120 days can pass before the JPML rule on a request to consolidate lawsuits filed in the backwash of a data breach. </a:t>
            </a:r>
          </a:p>
          <a:p>
            <a:r>
              <a:rPr lang="en-US" sz="2000" dirty="0">
                <a:latin typeface="+mn-lt"/>
              </a:rPr>
              <a:t>After this process, it can take 8-10 months or even more between the filing of the initial complaint to the filing of a consolidated complaint in the MDL proceeding. </a:t>
            </a:r>
          </a:p>
          <a:p>
            <a:endParaRPr lang="en-US" sz="2000" dirty="0"/>
          </a:p>
        </p:txBody>
      </p:sp>
      <p:pic>
        <p:nvPicPr>
          <p:cNvPr id="7" name="Picture 6">
            <a:extLst>
              <a:ext uri="{FF2B5EF4-FFF2-40B4-BE49-F238E27FC236}">
                <a16:creationId xmlns:a16="http://schemas.microsoft.com/office/drawing/2014/main" id="{AF0D1D2E-3E67-4779-A029-C148E383CD8E}"/>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6960" r="59412" b="-1"/>
          <a:stretch/>
        </p:blipFill>
        <p:spPr>
          <a:xfrm>
            <a:off x="20" y="10"/>
            <a:ext cx="4635571" cy="6857990"/>
          </a:xfrm>
          <a:prstGeom prst="rect">
            <a:avLst/>
          </a:prstGeom>
          <a:effectLst/>
        </p:spPr>
      </p:pic>
      <p:cxnSp>
        <p:nvCxnSpPr>
          <p:cNvPr id="15" name="Straight Connector 17">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EA9F20"/>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7312C029-D157-4E44-AF31-00A4B7032E05}"/>
              </a:ext>
            </a:extLst>
          </p:cNvPr>
          <p:cNvSpPr>
            <a:spLocks noGrp="1"/>
          </p:cNvSpPr>
          <p:nvPr>
            <p:ph type="ftr" sz="quarter" idx="11"/>
          </p:nvPr>
        </p:nvSpPr>
        <p:spPr>
          <a:xfrm>
            <a:off x="4965430" y="6356350"/>
            <a:ext cx="4139134" cy="365125"/>
          </a:xfrm>
        </p:spPr>
        <p:txBody>
          <a:bodyPr>
            <a:normAutofit/>
          </a:bodyPr>
          <a:lstStyle/>
          <a:p>
            <a:pPr algn="l">
              <a:spcAft>
                <a:spcPts val="600"/>
              </a:spcAft>
            </a:pPr>
            <a:r>
              <a:rPr lang="en-US"/>
              <a:t>(c) 2022 Lexeprint Inc. All Rights Reserved LLP.</a:t>
            </a:r>
          </a:p>
        </p:txBody>
      </p:sp>
      <p:sp>
        <p:nvSpPr>
          <p:cNvPr id="5" name="Slide Number Placeholder 4">
            <a:extLst>
              <a:ext uri="{FF2B5EF4-FFF2-40B4-BE49-F238E27FC236}">
                <a16:creationId xmlns:a16="http://schemas.microsoft.com/office/drawing/2014/main" id="{DD8EDA47-78A3-4C4D-A280-19B45061359A}"/>
              </a:ext>
            </a:extLst>
          </p:cNvPr>
          <p:cNvSpPr>
            <a:spLocks noGrp="1"/>
          </p:cNvSpPr>
          <p:nvPr>
            <p:ph type="sldNum" sz="quarter" idx="12"/>
          </p:nvPr>
        </p:nvSpPr>
        <p:spPr>
          <a:xfrm>
            <a:off x="10167042" y="6356350"/>
            <a:ext cx="1186758" cy="365125"/>
          </a:xfrm>
        </p:spPr>
        <p:txBody>
          <a:bodyPr>
            <a:normAutofit/>
          </a:bodyPr>
          <a:lstStyle/>
          <a:p>
            <a:pPr>
              <a:spcAft>
                <a:spcPts val="600"/>
              </a:spcAft>
            </a:pPr>
            <a:fld id="{0C9B5FE2-BA89-48D6-9C58-D19B3335C788}" type="slidenum">
              <a:rPr lang="en-US" smtClean="0"/>
              <a:pPr>
                <a:spcAft>
                  <a:spcPts val="600"/>
                </a:spcAft>
              </a:pPr>
              <a:t>20</a:t>
            </a:fld>
            <a:endParaRPr lang="en-US"/>
          </a:p>
        </p:txBody>
      </p:sp>
    </p:spTree>
    <p:extLst>
      <p:ext uri="{BB962C8B-B14F-4D97-AF65-F5344CB8AC3E}">
        <p14:creationId xmlns:p14="http://schemas.microsoft.com/office/powerpoint/2010/main" val="17413711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D6F266-44AE-4E66-8AAC-A543D3895283}"/>
              </a:ext>
            </a:extLst>
          </p:cNvPr>
          <p:cNvSpPr>
            <a:spLocks noGrp="1"/>
          </p:cNvSpPr>
          <p:nvPr>
            <p:ph type="title"/>
          </p:nvPr>
        </p:nvSpPr>
        <p:spPr>
          <a:xfrm>
            <a:off x="4965430" y="629268"/>
            <a:ext cx="6586491" cy="1286160"/>
          </a:xfrm>
        </p:spPr>
        <p:txBody>
          <a:bodyPr anchor="b">
            <a:normAutofit/>
          </a:bodyPr>
          <a:lstStyle/>
          <a:p>
            <a:r>
              <a:rPr lang="en-US" sz="4100" dirty="0"/>
              <a:t>Tip 6: Carefully Consider Arbitration Clauses </a:t>
            </a:r>
          </a:p>
        </p:txBody>
      </p:sp>
      <p:sp>
        <p:nvSpPr>
          <p:cNvPr id="3" name="Content Placeholder 2">
            <a:extLst>
              <a:ext uri="{FF2B5EF4-FFF2-40B4-BE49-F238E27FC236}">
                <a16:creationId xmlns:a16="http://schemas.microsoft.com/office/drawing/2014/main" id="{3A2E4324-227E-4E48-95F0-1364205B697F}"/>
              </a:ext>
            </a:extLst>
          </p:cNvPr>
          <p:cNvSpPr>
            <a:spLocks noGrp="1"/>
          </p:cNvSpPr>
          <p:nvPr>
            <p:ph idx="1"/>
          </p:nvPr>
        </p:nvSpPr>
        <p:spPr>
          <a:xfrm>
            <a:off x="4965431" y="2438400"/>
            <a:ext cx="6586489" cy="3785419"/>
          </a:xfrm>
        </p:spPr>
        <p:txBody>
          <a:bodyPr vert="horz" lIns="91440" tIns="45720" rIns="91440" bIns="45720" rtlCol="0">
            <a:normAutofit/>
          </a:bodyPr>
          <a:lstStyle/>
          <a:p>
            <a:r>
              <a:rPr lang="en-US" sz="2000" dirty="0">
                <a:latin typeface="+mn-lt"/>
              </a:rPr>
              <a:t>Private cybersecurity class actions can cost companies enormous litigation fees and potential liability to the proposed class.</a:t>
            </a:r>
          </a:p>
          <a:p>
            <a:r>
              <a:rPr lang="en-US" sz="2000" dirty="0">
                <a:latin typeface="+mn-lt"/>
              </a:rPr>
              <a:t>The Supreme Court has noted that individual arbitration involves “lower costs, greater efficiency and speed, and the ability to choose expert adjudicators to resolve specialized disputes.”</a:t>
            </a:r>
          </a:p>
          <a:p>
            <a:r>
              <a:rPr lang="en-US" sz="2000" dirty="0">
                <a:latin typeface="+mn-lt"/>
              </a:rPr>
              <a:t>Companies should consider adding a mandatory arbitration clause with a class action waiver that is wide enough to include disputes over cybersecurity incidents in their consumers’ and employees' agreements. </a:t>
            </a:r>
          </a:p>
          <a:p>
            <a:endParaRPr lang="en-US" sz="2000" dirty="0"/>
          </a:p>
        </p:txBody>
      </p:sp>
      <p:pic>
        <p:nvPicPr>
          <p:cNvPr id="7" name="Picture 6" descr="A picture containing text&#10;&#10;Description automatically generated">
            <a:extLst>
              <a:ext uri="{FF2B5EF4-FFF2-40B4-BE49-F238E27FC236}">
                <a16:creationId xmlns:a16="http://schemas.microsoft.com/office/drawing/2014/main" id="{2F513246-79C9-4353-AE74-A8C919F0307E}"/>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3024" r="3744"/>
          <a:stretch/>
        </p:blipFill>
        <p:spPr>
          <a:xfrm>
            <a:off x="20" y="10"/>
            <a:ext cx="4635571" cy="6857990"/>
          </a:xfrm>
          <a:prstGeom prst="rect">
            <a:avLst/>
          </a:prstGeom>
          <a:effectLst/>
        </p:spPr>
      </p:pic>
      <p:cxnSp>
        <p:nvCxnSpPr>
          <p:cNvPr id="15" name="Straight Connector 17">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F6A31C"/>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A8FB3186-CCB1-45A3-A9D8-44509C6BA2DB}"/>
              </a:ext>
            </a:extLst>
          </p:cNvPr>
          <p:cNvSpPr>
            <a:spLocks noGrp="1"/>
          </p:cNvSpPr>
          <p:nvPr>
            <p:ph type="ftr" sz="quarter" idx="11"/>
          </p:nvPr>
        </p:nvSpPr>
        <p:spPr>
          <a:xfrm>
            <a:off x="4965430" y="6356350"/>
            <a:ext cx="4139134" cy="365125"/>
          </a:xfrm>
        </p:spPr>
        <p:txBody>
          <a:bodyPr>
            <a:normAutofit/>
          </a:bodyPr>
          <a:lstStyle/>
          <a:p>
            <a:pPr algn="l">
              <a:spcAft>
                <a:spcPts val="600"/>
              </a:spcAft>
            </a:pPr>
            <a:r>
              <a:rPr lang="en-US"/>
              <a:t>(c) 2022 Lexeprint Inc. All Rights Reserved LLP.</a:t>
            </a:r>
          </a:p>
        </p:txBody>
      </p:sp>
      <p:sp>
        <p:nvSpPr>
          <p:cNvPr id="5" name="Slide Number Placeholder 4">
            <a:extLst>
              <a:ext uri="{FF2B5EF4-FFF2-40B4-BE49-F238E27FC236}">
                <a16:creationId xmlns:a16="http://schemas.microsoft.com/office/drawing/2014/main" id="{DE182342-1387-4A4D-8B2D-3D6AF79E3D61}"/>
              </a:ext>
            </a:extLst>
          </p:cNvPr>
          <p:cNvSpPr>
            <a:spLocks noGrp="1"/>
          </p:cNvSpPr>
          <p:nvPr>
            <p:ph type="sldNum" sz="quarter" idx="12"/>
          </p:nvPr>
        </p:nvSpPr>
        <p:spPr>
          <a:xfrm>
            <a:off x="10167042" y="6356350"/>
            <a:ext cx="1186758" cy="365125"/>
          </a:xfrm>
        </p:spPr>
        <p:txBody>
          <a:bodyPr>
            <a:normAutofit/>
          </a:bodyPr>
          <a:lstStyle/>
          <a:p>
            <a:pPr>
              <a:spcAft>
                <a:spcPts val="600"/>
              </a:spcAft>
            </a:pPr>
            <a:fld id="{0C9B5FE2-BA89-48D6-9C58-D19B3335C788}" type="slidenum">
              <a:rPr lang="en-US" smtClean="0"/>
              <a:pPr>
                <a:spcAft>
                  <a:spcPts val="600"/>
                </a:spcAft>
              </a:pPr>
              <a:t>21</a:t>
            </a:fld>
            <a:endParaRPr lang="en-US"/>
          </a:p>
        </p:txBody>
      </p:sp>
    </p:spTree>
    <p:extLst>
      <p:ext uri="{BB962C8B-B14F-4D97-AF65-F5344CB8AC3E}">
        <p14:creationId xmlns:p14="http://schemas.microsoft.com/office/powerpoint/2010/main" val="34617238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2" name="Rectangle 41">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picture containing text, outdoor, sky, sign&#10;&#10;Description automatically generated">
            <a:extLst>
              <a:ext uri="{FF2B5EF4-FFF2-40B4-BE49-F238E27FC236}">
                <a16:creationId xmlns:a16="http://schemas.microsoft.com/office/drawing/2014/main" id="{9FD214A4-997B-4470-ADED-A0AD75E56DED}"/>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23391" r="9091"/>
          <a:stretch/>
        </p:blipFill>
        <p:spPr>
          <a:xfrm>
            <a:off x="20" y="10"/>
            <a:ext cx="12191981" cy="6857990"/>
          </a:xfrm>
          <a:prstGeom prst="rect">
            <a:avLst/>
          </a:prstGeom>
        </p:spPr>
      </p:pic>
      <p:sp>
        <p:nvSpPr>
          <p:cNvPr id="44" name="Rectangle 43">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99868" y="-1534136"/>
            <a:ext cx="4592270" cy="12192001"/>
          </a:xfrm>
          <a:prstGeom prst="rect">
            <a:avLst/>
          </a:prstGeom>
          <a:gradFill>
            <a:gsLst>
              <a:gs pos="35000">
                <a:schemeClr val="bg1">
                  <a:alpha val="46000"/>
                </a:schemeClr>
              </a:gs>
              <a:gs pos="21000">
                <a:schemeClr val="bg1">
                  <a:alpha val="30000"/>
                </a:schemeClr>
              </a:gs>
              <a:gs pos="0">
                <a:schemeClr val="bg1">
                  <a:alpha val="0"/>
                </a:schemeClr>
              </a:gs>
              <a:gs pos="100000">
                <a:schemeClr val="bg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DA8384A-27C9-4BB3-B13F-6F4A00B2D323}"/>
              </a:ext>
            </a:extLst>
          </p:cNvPr>
          <p:cNvSpPr>
            <a:spLocks noGrp="1"/>
          </p:cNvSpPr>
          <p:nvPr>
            <p:ph type="title"/>
          </p:nvPr>
        </p:nvSpPr>
        <p:spPr>
          <a:xfrm>
            <a:off x="404553" y="3091928"/>
            <a:ext cx="9078562" cy="2387600"/>
          </a:xfrm>
        </p:spPr>
        <p:txBody>
          <a:bodyPr vert="horz" lIns="91440" tIns="45720" rIns="91440" bIns="45720" rtlCol="0" anchor="b">
            <a:normAutofit/>
          </a:bodyPr>
          <a:lstStyle/>
          <a:p>
            <a:r>
              <a:rPr lang="en-US" sz="5600" dirty="0"/>
              <a:t>Encouragement of Arbitration in Cybersecurity Class Actions </a:t>
            </a:r>
          </a:p>
        </p:txBody>
      </p:sp>
      <p:sp>
        <p:nvSpPr>
          <p:cNvPr id="46" name="Rectangle: Rounded Corners 45">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9785897"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7F84F57-E66F-4E4B-8ADE-BB258CD11AA3}"/>
              </a:ext>
            </a:extLst>
          </p:cNvPr>
          <p:cNvSpPr>
            <a:spLocks noGrp="1"/>
          </p:cNvSpPr>
          <p:nvPr>
            <p:ph type="body" idx="1"/>
          </p:nvPr>
        </p:nvSpPr>
        <p:spPr>
          <a:xfrm>
            <a:off x="404553" y="5624945"/>
            <a:ext cx="9078562" cy="592975"/>
          </a:xfrm>
        </p:spPr>
        <p:txBody>
          <a:bodyPr vert="horz" lIns="91440" tIns="45720" rIns="91440" bIns="45720" rtlCol="0" anchor="ctr">
            <a:normAutofit/>
          </a:bodyPr>
          <a:lstStyle/>
          <a:p>
            <a:endParaRPr lang="en-US">
              <a:solidFill>
                <a:schemeClr val="tx1"/>
              </a:solidFill>
              <a:latin typeface="+mn-lt"/>
            </a:endParaRPr>
          </a:p>
        </p:txBody>
      </p:sp>
      <p:sp>
        <p:nvSpPr>
          <p:cNvPr id="4" name="Footer Placeholder 3">
            <a:extLst>
              <a:ext uri="{FF2B5EF4-FFF2-40B4-BE49-F238E27FC236}">
                <a16:creationId xmlns:a16="http://schemas.microsoft.com/office/drawing/2014/main" id="{D4A5F2FD-075C-49E4-8984-FB3BE94C8BC8}"/>
              </a:ext>
            </a:extLst>
          </p:cNvPr>
          <p:cNvSpPr>
            <a:spLocks noGrp="1"/>
          </p:cNvSpPr>
          <p:nvPr>
            <p:ph type="ftr" sz="quarter" idx="11"/>
          </p:nvPr>
        </p:nvSpPr>
        <p:spPr>
          <a:xfrm>
            <a:off x="4038600" y="6356350"/>
            <a:ext cx="4114800" cy="365125"/>
          </a:xfrm>
        </p:spPr>
        <p:txBody>
          <a:bodyPr vert="horz" lIns="91440" tIns="45720" rIns="91440" bIns="45720" rtlCol="0" anchor="ctr">
            <a:normAutofit/>
          </a:bodyPr>
          <a:lstStyle/>
          <a:p>
            <a:pPr defTabSz="914400">
              <a:spcAft>
                <a:spcPts val="600"/>
              </a:spcAft>
              <a:defRPr/>
            </a:pPr>
            <a:r>
              <a:rPr lang="en-US" kern="1200">
                <a:solidFill>
                  <a:schemeClr val="tx1"/>
                </a:solidFill>
                <a:latin typeface="Calibri" panose="020F0502020204030204"/>
                <a:ea typeface="+mn-ea"/>
                <a:cs typeface="+mn-cs"/>
              </a:rPr>
              <a:t>(c) 2022 Lexeprint Inc. All Rights Reserved LLP.</a:t>
            </a:r>
          </a:p>
        </p:txBody>
      </p:sp>
      <p:sp>
        <p:nvSpPr>
          <p:cNvPr id="5" name="Slide Number Placeholder 4">
            <a:extLst>
              <a:ext uri="{FF2B5EF4-FFF2-40B4-BE49-F238E27FC236}">
                <a16:creationId xmlns:a16="http://schemas.microsoft.com/office/drawing/2014/main" id="{D9EDBDE0-0AC5-4E71-9BC1-61074388DF0D}"/>
              </a:ext>
            </a:extLst>
          </p:cNvPr>
          <p:cNvSpPr>
            <a:spLocks noGrp="1"/>
          </p:cNvSpPr>
          <p:nvPr>
            <p:ph type="sldNum" sz="quarter" idx="12"/>
          </p:nvPr>
        </p:nvSpPr>
        <p:spPr>
          <a:xfrm>
            <a:off x="9041199" y="6356350"/>
            <a:ext cx="2743200" cy="365125"/>
          </a:xfrm>
        </p:spPr>
        <p:txBody>
          <a:bodyPr vert="horz" lIns="91440" tIns="45720" rIns="91440" bIns="45720" rtlCol="0" anchor="ctr">
            <a:normAutofit/>
          </a:bodyPr>
          <a:lstStyle/>
          <a:p>
            <a:pPr defTabSz="914400">
              <a:spcAft>
                <a:spcPts val="600"/>
              </a:spcAft>
              <a:defRPr/>
            </a:pPr>
            <a:fld id="{0C9B5FE2-BA89-48D6-9C58-D19B3335C788}" type="slidenum">
              <a:rPr lang="en-US">
                <a:solidFill>
                  <a:schemeClr val="tx1"/>
                </a:solidFill>
                <a:latin typeface="Calibri" panose="020F0502020204030204"/>
              </a:rPr>
              <a:pPr defTabSz="914400">
                <a:spcAft>
                  <a:spcPts val="600"/>
                </a:spcAft>
                <a:defRPr/>
              </a:pPr>
              <a:t>22</a:t>
            </a:fld>
            <a:endParaRPr lang="en-US">
              <a:solidFill>
                <a:schemeClr val="tx1"/>
              </a:solidFill>
              <a:latin typeface="Calibri" panose="020F0502020204030204"/>
            </a:endParaRPr>
          </a:p>
        </p:txBody>
      </p:sp>
    </p:spTree>
    <p:extLst>
      <p:ext uri="{BB962C8B-B14F-4D97-AF65-F5344CB8AC3E}">
        <p14:creationId xmlns:p14="http://schemas.microsoft.com/office/powerpoint/2010/main" val="2044491456"/>
      </p:ext>
    </p:extLst>
  </p:cSld>
  <p:clrMapOvr>
    <a:overrideClrMapping bg1="dk1" tx1="lt1" bg2="dk2" tx2="lt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DA73A-10A7-4D8B-BEC5-BEC46EACF3E2}"/>
              </a:ext>
            </a:extLst>
          </p:cNvPr>
          <p:cNvSpPr>
            <a:spLocks noGrp="1"/>
          </p:cNvSpPr>
          <p:nvPr>
            <p:ph type="title"/>
          </p:nvPr>
        </p:nvSpPr>
        <p:spPr>
          <a:xfrm>
            <a:off x="4965430" y="629268"/>
            <a:ext cx="6586491" cy="1286160"/>
          </a:xfrm>
        </p:spPr>
        <p:txBody>
          <a:bodyPr anchor="b">
            <a:normAutofit/>
          </a:bodyPr>
          <a:lstStyle/>
          <a:p>
            <a:r>
              <a:rPr lang="en-US" sz="2800" i="1">
                <a:latin typeface="+mj-lt"/>
                <a:ea typeface="+mj-lt"/>
                <a:cs typeface="+mj-lt"/>
              </a:rPr>
              <a:t>Gutierrez v. </a:t>
            </a:r>
            <a:r>
              <a:rPr lang="en-US" sz="2800" i="1" err="1">
                <a:latin typeface="+mj-lt"/>
                <a:ea typeface="+mj-lt"/>
                <a:cs typeface="+mj-lt"/>
              </a:rPr>
              <a:t>FriendFinder</a:t>
            </a:r>
            <a:r>
              <a:rPr lang="en-US" sz="2800" i="1">
                <a:latin typeface="+mj-lt"/>
                <a:ea typeface="+mj-lt"/>
                <a:cs typeface="+mj-lt"/>
              </a:rPr>
              <a:t> Networks, Inc.</a:t>
            </a:r>
            <a:r>
              <a:rPr lang="en-US" sz="2800">
                <a:latin typeface="+mj-lt"/>
                <a:ea typeface="+mj-lt"/>
                <a:cs typeface="+mj-lt"/>
              </a:rPr>
              <a:t>, No. 18-cv-5918-BLF, 2019 WL 1974900 (N.D. Cal. May 3, 2019)</a:t>
            </a:r>
            <a:endParaRPr lang="en-US" sz="2800">
              <a:latin typeface="+mj-lt"/>
            </a:endParaRPr>
          </a:p>
        </p:txBody>
      </p:sp>
      <p:sp>
        <p:nvSpPr>
          <p:cNvPr id="3" name="Content Placeholder 2">
            <a:extLst>
              <a:ext uri="{FF2B5EF4-FFF2-40B4-BE49-F238E27FC236}">
                <a16:creationId xmlns:a16="http://schemas.microsoft.com/office/drawing/2014/main" id="{25522065-C792-45F4-8305-68E83951065F}"/>
              </a:ext>
            </a:extLst>
          </p:cNvPr>
          <p:cNvSpPr>
            <a:spLocks noGrp="1"/>
          </p:cNvSpPr>
          <p:nvPr>
            <p:ph idx="1"/>
          </p:nvPr>
        </p:nvSpPr>
        <p:spPr>
          <a:xfrm>
            <a:off x="4965431" y="2438400"/>
            <a:ext cx="6586489" cy="3785419"/>
          </a:xfrm>
        </p:spPr>
        <p:txBody>
          <a:bodyPr vert="horz" lIns="91440" tIns="45720" rIns="91440" bIns="45720" rtlCol="0">
            <a:normAutofit/>
          </a:bodyPr>
          <a:lstStyle/>
          <a:p>
            <a:r>
              <a:rPr lang="en-US" sz="1700">
                <a:cs typeface="Calibri"/>
              </a:rPr>
              <a:t>Facts: The plaintiff was long time user of the adult-oriented dating service Adultfriendfinder.com. He brought a negligence and privacy-related claims against Friendfinder Network (FFN) after they suffered a data breach in 2016. FFN claimed that the plaintiff consented to the terms of the website by making credit card transactions on the site and thus consented to the arbitration clause in the browse wrap agreement once he opened an account and used the site. </a:t>
            </a:r>
          </a:p>
          <a:p>
            <a:r>
              <a:rPr lang="en-US" sz="1700">
                <a:latin typeface="+mj-lt"/>
                <a:cs typeface="Calibri"/>
              </a:rPr>
              <a:t>Issue: Did the Plaintiff agree to an arbitration clause within the Terms of the browse wrap agreement? </a:t>
            </a:r>
          </a:p>
          <a:p>
            <a:r>
              <a:rPr lang="en-US" sz="1700">
                <a:latin typeface="+mj-lt"/>
                <a:cs typeface="Calibri"/>
              </a:rPr>
              <a:t>Ruling: Gutierrez agreed to the Terms of the website ‘despite the absence of evidence that he had ever viewed them.’ FriendFinder was granted a motion to compel arbitration. </a:t>
            </a:r>
          </a:p>
          <a:p>
            <a:r>
              <a:rPr lang="en-US" sz="1700">
                <a:cs typeface="Calibri"/>
              </a:rPr>
              <a:t>Observation: </a:t>
            </a:r>
            <a:r>
              <a:rPr lang="en-US" sz="1700"/>
              <a:t>Although the court enforced FriendFinder’s terms, the case emphasize the risks associated with using browsewrap agreements.</a:t>
            </a:r>
            <a:endParaRPr lang="en-US" sz="1700">
              <a:latin typeface="+mj-lt"/>
              <a:cs typeface="Calibri"/>
            </a:endParaRPr>
          </a:p>
        </p:txBody>
      </p:sp>
      <p:pic>
        <p:nvPicPr>
          <p:cNvPr id="10" name="Picture 9" descr="Graphical user interface, text, application&#10;&#10;Description automatically generated">
            <a:extLst>
              <a:ext uri="{FF2B5EF4-FFF2-40B4-BE49-F238E27FC236}">
                <a16:creationId xmlns:a16="http://schemas.microsoft.com/office/drawing/2014/main" id="{D92C1233-EFAB-4746-838D-0AF0DF58AC1B}"/>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33942" r="37500"/>
          <a:stretch/>
        </p:blipFill>
        <p:spPr>
          <a:xfrm>
            <a:off x="20" y="10"/>
            <a:ext cx="4635571" cy="6857990"/>
          </a:xfrm>
          <a:prstGeom prst="rect">
            <a:avLst/>
          </a:prstGeom>
          <a:effectLst/>
        </p:spPr>
      </p:pic>
      <p:cxnSp>
        <p:nvCxnSpPr>
          <p:cNvPr id="21" name="Straight Connector 20">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13DAFF"/>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61B887F7-09DA-4B90-ABC8-9C3085A3118F}"/>
              </a:ext>
            </a:extLst>
          </p:cNvPr>
          <p:cNvSpPr>
            <a:spLocks noGrp="1"/>
          </p:cNvSpPr>
          <p:nvPr>
            <p:ph type="sldNum" sz="quarter" idx="12"/>
          </p:nvPr>
        </p:nvSpPr>
        <p:spPr>
          <a:xfrm>
            <a:off x="10167042" y="6356350"/>
            <a:ext cx="1186758" cy="365125"/>
          </a:xfrm>
        </p:spPr>
        <p:txBody>
          <a:bodyPr>
            <a:normAutofit/>
          </a:bodyPr>
          <a:lstStyle/>
          <a:p>
            <a:pPr>
              <a:spcAft>
                <a:spcPts val="600"/>
              </a:spcAft>
            </a:pPr>
            <a:fld id="{0C9B5FE2-BA89-48D6-9C58-D19B3335C788}" type="slidenum">
              <a:rPr lang="en-US">
                <a:latin typeface="+mj-lt"/>
              </a:rPr>
              <a:pPr>
                <a:spcAft>
                  <a:spcPts val="600"/>
                </a:spcAft>
              </a:pPr>
              <a:t>23</a:t>
            </a:fld>
            <a:endParaRPr lang="en-US">
              <a:latin typeface="+mj-lt"/>
            </a:endParaRPr>
          </a:p>
        </p:txBody>
      </p:sp>
      <p:sp>
        <p:nvSpPr>
          <p:cNvPr id="4" name="Footer Placeholder 3">
            <a:extLst>
              <a:ext uri="{FF2B5EF4-FFF2-40B4-BE49-F238E27FC236}">
                <a16:creationId xmlns:a16="http://schemas.microsoft.com/office/drawing/2014/main" id="{D2980D12-809E-6733-71CC-A78A421D072B}"/>
              </a:ext>
            </a:extLst>
          </p:cNvPr>
          <p:cNvSpPr>
            <a:spLocks noGrp="1"/>
          </p:cNvSpPr>
          <p:nvPr>
            <p:ph type="ftr" sz="quarter" idx="11"/>
          </p:nvPr>
        </p:nvSpPr>
        <p:spPr/>
        <p:txBody>
          <a:bodyPr/>
          <a:lstStyle/>
          <a:p>
            <a:r>
              <a:rPr lang="en-US"/>
              <a:t>(c) 2022 Lexeprint Inc. All Rights Reserved LLP.</a:t>
            </a:r>
          </a:p>
        </p:txBody>
      </p:sp>
    </p:spTree>
    <p:extLst>
      <p:ext uri="{BB962C8B-B14F-4D97-AF65-F5344CB8AC3E}">
        <p14:creationId xmlns:p14="http://schemas.microsoft.com/office/powerpoint/2010/main" val="17130783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AB8611-B815-4877-8412-8E0A50727E3D}"/>
              </a:ext>
            </a:extLst>
          </p:cNvPr>
          <p:cNvSpPr>
            <a:spLocks noGrp="1"/>
          </p:cNvSpPr>
          <p:nvPr>
            <p:ph type="title"/>
          </p:nvPr>
        </p:nvSpPr>
        <p:spPr>
          <a:xfrm>
            <a:off x="4965430" y="629268"/>
            <a:ext cx="6586491" cy="1286160"/>
          </a:xfrm>
        </p:spPr>
        <p:txBody>
          <a:bodyPr anchor="b">
            <a:normAutofit/>
          </a:bodyPr>
          <a:lstStyle/>
          <a:p>
            <a:r>
              <a:rPr lang="en-US" sz="2800" b="0" i="1">
                <a:effectLst/>
                <a:latin typeface="+mj-lt"/>
              </a:rPr>
              <a:t>Yu v. Volt Info. Scis., Inc.</a:t>
            </a:r>
            <a:r>
              <a:rPr lang="en-US" sz="2800" b="0" i="0">
                <a:effectLst/>
                <a:latin typeface="+mj-lt"/>
              </a:rPr>
              <a:t>, No. 19-cv-1981-LB, 2019 WL 3503111 (N.D. Cal. Aug. 1, 2019)</a:t>
            </a:r>
            <a:endParaRPr lang="en-US" sz="2800">
              <a:latin typeface="+mj-lt"/>
            </a:endParaRPr>
          </a:p>
        </p:txBody>
      </p:sp>
      <p:sp>
        <p:nvSpPr>
          <p:cNvPr id="3" name="Content Placeholder 2">
            <a:extLst>
              <a:ext uri="{FF2B5EF4-FFF2-40B4-BE49-F238E27FC236}">
                <a16:creationId xmlns:a16="http://schemas.microsoft.com/office/drawing/2014/main" id="{6DCC48D9-7940-40A8-BB40-0CFBC1ABA2C6}"/>
              </a:ext>
            </a:extLst>
          </p:cNvPr>
          <p:cNvSpPr>
            <a:spLocks noGrp="1"/>
          </p:cNvSpPr>
          <p:nvPr>
            <p:ph idx="1"/>
          </p:nvPr>
        </p:nvSpPr>
        <p:spPr>
          <a:xfrm>
            <a:off x="4965431" y="2438400"/>
            <a:ext cx="6586489" cy="3785419"/>
          </a:xfrm>
        </p:spPr>
        <p:txBody>
          <a:bodyPr vert="horz" lIns="91440" tIns="45720" rIns="91440" bIns="45720" rtlCol="0">
            <a:normAutofit/>
          </a:bodyPr>
          <a:lstStyle/>
          <a:p>
            <a:r>
              <a:rPr lang="en-US" sz="1700">
                <a:cs typeface="Calibri"/>
              </a:rPr>
              <a:t>Facts: The Plaintiff brought a putative class action against his former employer Volt. In August 2018, Volt suffered a data breach. An unknown third party gained access to Volt’s computer systems. These systems contained the plaintiff’s and other putative class members’ ‘names, social security numbers, and other personally identifiable information.’</a:t>
            </a:r>
          </a:p>
          <a:p>
            <a:r>
              <a:rPr lang="en-US" sz="1700">
                <a:latin typeface="+mj-lt"/>
                <a:cs typeface="Calibri"/>
              </a:rPr>
              <a:t>Issue: Will a court move to dismiss a case and compel a plaintiff to submit his claims to individual arbitration where an arbitration provision is contained in an employment agreement and an employee handbook? </a:t>
            </a:r>
          </a:p>
          <a:p>
            <a:r>
              <a:rPr lang="en-US" sz="1700">
                <a:latin typeface="+mj-lt"/>
                <a:cs typeface="Calibri"/>
              </a:rPr>
              <a:t>Ruling: A motion to compel arbitration and conditionally dismiss the case was granted. </a:t>
            </a:r>
          </a:p>
          <a:p>
            <a:r>
              <a:rPr lang="en-US" sz="1700">
                <a:cs typeface="Calibri"/>
              </a:rPr>
              <a:t>Observations: It is not for the court to determine whether the arbitration provision is unconscionable or whether its scope extends to cover the parties’ dispute, it is for the arbitrator. </a:t>
            </a:r>
          </a:p>
          <a:p>
            <a:endParaRPr lang="en-US" sz="1700">
              <a:latin typeface="+mj-lt"/>
              <a:cs typeface="Calibri"/>
            </a:endParaRPr>
          </a:p>
          <a:p>
            <a:endParaRPr lang="en-US" sz="1700">
              <a:latin typeface="+mj-lt"/>
              <a:cs typeface="Calibri"/>
            </a:endParaRPr>
          </a:p>
        </p:txBody>
      </p:sp>
      <p:pic>
        <p:nvPicPr>
          <p:cNvPr id="8" name="Picture 7" descr="Text&#10;&#10;Description automatically generated with medium confidence">
            <a:extLst>
              <a:ext uri="{FF2B5EF4-FFF2-40B4-BE49-F238E27FC236}">
                <a16:creationId xmlns:a16="http://schemas.microsoft.com/office/drawing/2014/main" id="{452EA8E2-0FB6-4F02-85B3-DF8F8BF92FCE}"/>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33477" r="28502"/>
          <a:stretch/>
        </p:blipFill>
        <p:spPr>
          <a:xfrm>
            <a:off x="20" y="10"/>
            <a:ext cx="4635571" cy="6857990"/>
          </a:xfrm>
          <a:prstGeom prst="rect">
            <a:avLst/>
          </a:prstGeom>
          <a:effectLst/>
        </p:spPr>
      </p:pic>
      <p:cxnSp>
        <p:nvCxnSpPr>
          <p:cNvPr id="32" name="Straight Connector 31">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DEA034"/>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7BC079BB-3DE6-47F3-998A-EA483492CD24}"/>
              </a:ext>
            </a:extLst>
          </p:cNvPr>
          <p:cNvSpPr>
            <a:spLocks noGrp="1"/>
          </p:cNvSpPr>
          <p:nvPr>
            <p:ph type="ftr" sz="quarter" idx="11"/>
          </p:nvPr>
        </p:nvSpPr>
        <p:spPr>
          <a:xfrm>
            <a:off x="4965430" y="6356350"/>
            <a:ext cx="4139134" cy="365125"/>
          </a:xfrm>
        </p:spPr>
        <p:txBody>
          <a:bodyPr>
            <a:normAutofit/>
          </a:bodyPr>
          <a:lstStyle/>
          <a:p>
            <a:pPr algn="l">
              <a:spcAft>
                <a:spcPts val="600"/>
              </a:spcAft>
            </a:pPr>
            <a:r>
              <a:rPr lang="en-US">
                <a:latin typeface="+mj-lt"/>
              </a:rPr>
              <a:t>(c) 2022 Lexeprint Inc. All Rights Reserved LLP.</a:t>
            </a:r>
          </a:p>
        </p:txBody>
      </p:sp>
      <p:sp>
        <p:nvSpPr>
          <p:cNvPr id="5" name="Slide Number Placeholder 4">
            <a:extLst>
              <a:ext uri="{FF2B5EF4-FFF2-40B4-BE49-F238E27FC236}">
                <a16:creationId xmlns:a16="http://schemas.microsoft.com/office/drawing/2014/main" id="{0629BA15-AEB5-40C8-84B2-638C851C0653}"/>
              </a:ext>
            </a:extLst>
          </p:cNvPr>
          <p:cNvSpPr>
            <a:spLocks noGrp="1"/>
          </p:cNvSpPr>
          <p:nvPr>
            <p:ph type="sldNum" sz="quarter" idx="12"/>
          </p:nvPr>
        </p:nvSpPr>
        <p:spPr>
          <a:xfrm>
            <a:off x="10167042" y="6356350"/>
            <a:ext cx="1186758" cy="365125"/>
          </a:xfrm>
        </p:spPr>
        <p:txBody>
          <a:bodyPr>
            <a:normAutofit/>
          </a:bodyPr>
          <a:lstStyle/>
          <a:p>
            <a:pPr>
              <a:spcAft>
                <a:spcPts val="600"/>
              </a:spcAft>
            </a:pPr>
            <a:fld id="{0C9B5FE2-BA89-48D6-9C58-D19B3335C788}" type="slidenum">
              <a:rPr lang="en-US">
                <a:latin typeface="+mj-lt"/>
              </a:rPr>
              <a:pPr>
                <a:spcAft>
                  <a:spcPts val="600"/>
                </a:spcAft>
              </a:pPr>
              <a:t>24</a:t>
            </a:fld>
            <a:endParaRPr lang="en-US">
              <a:latin typeface="+mj-lt"/>
            </a:endParaRPr>
          </a:p>
        </p:txBody>
      </p:sp>
    </p:spTree>
    <p:extLst>
      <p:ext uri="{BB962C8B-B14F-4D97-AF65-F5344CB8AC3E}">
        <p14:creationId xmlns:p14="http://schemas.microsoft.com/office/powerpoint/2010/main" val="14807836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1C72E-19C6-BF9D-06A1-838173CCF41F}"/>
              </a:ext>
            </a:extLst>
          </p:cNvPr>
          <p:cNvSpPr>
            <a:spLocks noGrp="1"/>
          </p:cNvSpPr>
          <p:nvPr>
            <p:ph type="title"/>
          </p:nvPr>
        </p:nvSpPr>
        <p:spPr>
          <a:xfrm>
            <a:off x="4965430" y="629268"/>
            <a:ext cx="6586491" cy="1286160"/>
          </a:xfrm>
        </p:spPr>
        <p:txBody>
          <a:bodyPr anchor="b">
            <a:normAutofit/>
          </a:bodyPr>
          <a:lstStyle/>
          <a:p>
            <a:r>
              <a:rPr lang="en-US" sz="3100" i="1" dirty="0" err="1"/>
              <a:t>Vash</a:t>
            </a:r>
            <a:r>
              <a:rPr lang="en-US" sz="3100" i="1" dirty="0"/>
              <a:t> v. T-Mobile US Inc</a:t>
            </a:r>
            <a:r>
              <a:rPr lang="en-US" sz="3100" dirty="0"/>
              <a:t>., No. 1:21-cv-03384, 2021 (N.D. Ga., Aug. 19, 2021)</a:t>
            </a:r>
          </a:p>
        </p:txBody>
      </p:sp>
      <p:sp>
        <p:nvSpPr>
          <p:cNvPr id="3" name="Content Placeholder 2">
            <a:extLst>
              <a:ext uri="{FF2B5EF4-FFF2-40B4-BE49-F238E27FC236}">
                <a16:creationId xmlns:a16="http://schemas.microsoft.com/office/drawing/2014/main" id="{E54BC22C-53B7-9412-25F7-D03BE0CFE220}"/>
              </a:ext>
            </a:extLst>
          </p:cNvPr>
          <p:cNvSpPr>
            <a:spLocks noGrp="1"/>
          </p:cNvSpPr>
          <p:nvPr>
            <p:ph idx="1"/>
          </p:nvPr>
        </p:nvSpPr>
        <p:spPr>
          <a:xfrm>
            <a:off x="4965431" y="2438400"/>
            <a:ext cx="6586489" cy="3785419"/>
          </a:xfrm>
        </p:spPr>
        <p:txBody>
          <a:bodyPr>
            <a:normAutofit/>
          </a:bodyPr>
          <a:lstStyle/>
          <a:p>
            <a:r>
              <a:rPr lang="en-US" sz="1900" dirty="0">
                <a:cs typeface="Calibri"/>
              </a:rPr>
              <a:t>Facts: P</a:t>
            </a:r>
            <a:r>
              <a:rPr lang="en-US" sz="1900" dirty="0"/>
              <a:t>laintiff Stephen J. </a:t>
            </a:r>
            <a:r>
              <a:rPr lang="en-US" sz="1900" dirty="0" err="1"/>
              <a:t>Vash</a:t>
            </a:r>
            <a:r>
              <a:rPr lang="en-US" sz="1900" dirty="0"/>
              <a:t> filed a suit seeking compensation for a T-Mobile data breach that compromised the personal data of more than 50 million people. T-Mobile includes a clause to arbitrate disputes as part of the terms and conditions in the agreements when opening an account.</a:t>
            </a:r>
          </a:p>
          <a:p>
            <a:r>
              <a:rPr lang="en-US" sz="1900" dirty="0">
                <a:cs typeface="Calibri"/>
              </a:rPr>
              <a:t>Issue: Should the court support T-Mobile’s forced arbitration clause?</a:t>
            </a:r>
          </a:p>
          <a:p>
            <a:r>
              <a:rPr lang="en-US" sz="1900" dirty="0">
                <a:cs typeface="Calibri"/>
              </a:rPr>
              <a:t>Ruling: The Court ruled a settlement would be appropriate in this case, which resulted in a</a:t>
            </a:r>
            <a:r>
              <a:rPr lang="en-US" sz="1900" dirty="0"/>
              <a:t>$350 million payout that will fund claims by class members, plaintiffs’ legal fees, and administrative costs.</a:t>
            </a:r>
          </a:p>
          <a:p>
            <a:r>
              <a:rPr lang="en-US" sz="1900" dirty="0">
                <a:cs typeface="Calibri"/>
              </a:rPr>
              <a:t>Observation: If the named plaintiffs have opted-out of the arbitration clause, it is possible for a settlement case to proceed.</a:t>
            </a:r>
          </a:p>
          <a:p>
            <a:endParaRPr lang="en-US" sz="1900" dirty="0"/>
          </a:p>
        </p:txBody>
      </p:sp>
      <p:pic>
        <p:nvPicPr>
          <p:cNvPr id="7" name="Picture 6" descr="Pen placed on top of a signature line">
            <a:extLst>
              <a:ext uri="{FF2B5EF4-FFF2-40B4-BE49-F238E27FC236}">
                <a16:creationId xmlns:a16="http://schemas.microsoft.com/office/drawing/2014/main" id="{8C8B31FE-6C22-AE12-63FE-F98979D98FC9}"/>
              </a:ext>
            </a:extLst>
          </p:cNvPr>
          <p:cNvPicPr>
            <a:picLocks noChangeAspect="1"/>
          </p:cNvPicPr>
          <p:nvPr/>
        </p:nvPicPr>
        <p:blipFill rotWithShape="1">
          <a:blip r:embed="rId3"/>
          <a:srcRect l="52388" r="2493" b="-1"/>
          <a:stretch/>
        </p:blipFill>
        <p:spPr>
          <a:xfrm>
            <a:off x="20" y="10"/>
            <a:ext cx="4635571" cy="6857990"/>
          </a:xfrm>
          <a:prstGeom prst="rect">
            <a:avLst/>
          </a:prstGeom>
          <a:effectLst/>
        </p:spPr>
      </p:pic>
      <p:cxnSp>
        <p:nvCxnSpPr>
          <p:cNvPr id="11" name="Straight Connector 10">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F2AE4F"/>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C61EFD57-DE71-AC1A-35D6-30713C80195E}"/>
              </a:ext>
            </a:extLst>
          </p:cNvPr>
          <p:cNvSpPr>
            <a:spLocks noGrp="1"/>
          </p:cNvSpPr>
          <p:nvPr>
            <p:ph type="ftr" sz="quarter" idx="11"/>
          </p:nvPr>
        </p:nvSpPr>
        <p:spPr>
          <a:xfrm>
            <a:off x="4965430" y="6356350"/>
            <a:ext cx="4139134" cy="365125"/>
          </a:xfrm>
        </p:spPr>
        <p:txBody>
          <a:bodyPr>
            <a:normAutofit/>
          </a:bodyPr>
          <a:lstStyle/>
          <a:p>
            <a:pPr algn="l">
              <a:spcAft>
                <a:spcPts val="600"/>
              </a:spcAft>
            </a:pPr>
            <a:r>
              <a:rPr lang="en-US"/>
              <a:t>(c) 2022 Lexeprint Inc. All Rights Reserved LLP.</a:t>
            </a:r>
          </a:p>
        </p:txBody>
      </p:sp>
      <p:sp>
        <p:nvSpPr>
          <p:cNvPr id="5" name="Slide Number Placeholder 4">
            <a:extLst>
              <a:ext uri="{FF2B5EF4-FFF2-40B4-BE49-F238E27FC236}">
                <a16:creationId xmlns:a16="http://schemas.microsoft.com/office/drawing/2014/main" id="{534C9514-995C-AF39-FAE1-EE60BA1268DF}"/>
              </a:ext>
            </a:extLst>
          </p:cNvPr>
          <p:cNvSpPr>
            <a:spLocks noGrp="1"/>
          </p:cNvSpPr>
          <p:nvPr>
            <p:ph type="sldNum" sz="quarter" idx="12"/>
          </p:nvPr>
        </p:nvSpPr>
        <p:spPr>
          <a:xfrm>
            <a:off x="10167042" y="6356350"/>
            <a:ext cx="1186758" cy="365125"/>
          </a:xfrm>
        </p:spPr>
        <p:txBody>
          <a:bodyPr>
            <a:normAutofit/>
          </a:bodyPr>
          <a:lstStyle/>
          <a:p>
            <a:pPr>
              <a:spcAft>
                <a:spcPts val="600"/>
              </a:spcAft>
            </a:pPr>
            <a:fld id="{0C9B5FE2-BA89-48D6-9C58-D19B3335C788}" type="slidenum">
              <a:rPr lang="en-US" smtClean="0"/>
              <a:pPr>
                <a:spcAft>
                  <a:spcPts val="600"/>
                </a:spcAft>
              </a:pPr>
              <a:t>25</a:t>
            </a:fld>
            <a:endParaRPr lang="en-US"/>
          </a:p>
        </p:txBody>
      </p:sp>
    </p:spTree>
    <p:extLst>
      <p:ext uri="{BB962C8B-B14F-4D97-AF65-F5344CB8AC3E}">
        <p14:creationId xmlns:p14="http://schemas.microsoft.com/office/powerpoint/2010/main" val="11915379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Graphical user interface&#10;&#10;Description automatically generated with medium confidence">
            <a:extLst>
              <a:ext uri="{FF2B5EF4-FFF2-40B4-BE49-F238E27FC236}">
                <a16:creationId xmlns:a16="http://schemas.microsoft.com/office/drawing/2014/main" id="{B034AF93-ED22-43A3-9BA0-0A610749D10D}"/>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4828" t="9091" r="26990" b="-1"/>
          <a:stretch/>
        </p:blipFill>
        <p:spPr>
          <a:xfrm>
            <a:off x="20" y="10"/>
            <a:ext cx="12191981" cy="6857990"/>
          </a:xfrm>
          <a:prstGeom prst="rect">
            <a:avLst/>
          </a:prstGeom>
        </p:spPr>
      </p:pic>
      <p:sp>
        <p:nvSpPr>
          <p:cNvPr id="35" name="Rectangle 34">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99868" y="-1534136"/>
            <a:ext cx="4592270" cy="12192001"/>
          </a:xfrm>
          <a:prstGeom prst="rect">
            <a:avLst/>
          </a:prstGeom>
          <a:gradFill>
            <a:gsLst>
              <a:gs pos="35000">
                <a:schemeClr val="bg1">
                  <a:alpha val="46000"/>
                </a:schemeClr>
              </a:gs>
              <a:gs pos="21000">
                <a:schemeClr val="bg1">
                  <a:alpha val="30000"/>
                </a:schemeClr>
              </a:gs>
              <a:gs pos="0">
                <a:schemeClr val="bg1">
                  <a:alpha val="0"/>
                </a:schemeClr>
              </a:gs>
              <a:gs pos="100000">
                <a:schemeClr val="bg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a:extLst>
              <a:ext uri="{FF2B5EF4-FFF2-40B4-BE49-F238E27FC236}">
                <a16:creationId xmlns:a16="http://schemas.microsoft.com/office/drawing/2014/main" id="{A9DD9B89-597D-4245-B1E6-4B1F7701955B}"/>
              </a:ext>
            </a:extLst>
          </p:cNvPr>
          <p:cNvSpPr>
            <a:spLocks noGrp="1"/>
          </p:cNvSpPr>
          <p:nvPr>
            <p:ph type="title"/>
          </p:nvPr>
        </p:nvSpPr>
        <p:spPr>
          <a:xfrm>
            <a:off x="404553" y="3091928"/>
            <a:ext cx="9078562" cy="2387600"/>
          </a:xfrm>
        </p:spPr>
        <p:txBody>
          <a:bodyPr vert="horz" lIns="91440" tIns="45720" rIns="91440" bIns="45720" rtlCol="0" anchor="b">
            <a:normAutofit/>
          </a:bodyPr>
          <a:lstStyle/>
          <a:p>
            <a:r>
              <a:rPr lang="en-US" sz="5100" dirty="0"/>
              <a:t>Impact of Recent Cybersecurity Decisions on In-House Counsel Preparing for Cyber Class Actions</a:t>
            </a:r>
          </a:p>
        </p:txBody>
      </p:sp>
      <p:sp>
        <p:nvSpPr>
          <p:cNvPr id="37" name="Rectangle: Rounded Corners 36">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9785897"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laceholder 4">
            <a:extLst>
              <a:ext uri="{FF2B5EF4-FFF2-40B4-BE49-F238E27FC236}">
                <a16:creationId xmlns:a16="http://schemas.microsoft.com/office/drawing/2014/main" id="{F94C7E54-E990-4A42-9B6A-609E393A9773}"/>
              </a:ext>
            </a:extLst>
          </p:cNvPr>
          <p:cNvSpPr>
            <a:spLocks noGrp="1"/>
          </p:cNvSpPr>
          <p:nvPr>
            <p:ph type="body" idx="1"/>
          </p:nvPr>
        </p:nvSpPr>
        <p:spPr>
          <a:xfrm>
            <a:off x="404553" y="5624945"/>
            <a:ext cx="9078562" cy="592975"/>
          </a:xfrm>
        </p:spPr>
        <p:txBody>
          <a:bodyPr vert="horz" lIns="91440" tIns="45720" rIns="91440" bIns="45720" rtlCol="0" anchor="ctr">
            <a:normAutofit/>
          </a:bodyPr>
          <a:lstStyle/>
          <a:p>
            <a:endParaRPr lang="en-US">
              <a:solidFill>
                <a:schemeClr val="tx1"/>
              </a:solidFill>
              <a:latin typeface="+mn-lt"/>
            </a:endParaRPr>
          </a:p>
        </p:txBody>
      </p:sp>
      <p:sp>
        <p:nvSpPr>
          <p:cNvPr id="2" name="Footer Placeholder 1">
            <a:extLst>
              <a:ext uri="{FF2B5EF4-FFF2-40B4-BE49-F238E27FC236}">
                <a16:creationId xmlns:a16="http://schemas.microsoft.com/office/drawing/2014/main" id="{1278814F-9E60-4B6E-B5E5-B97E7CE7625C}"/>
              </a:ext>
            </a:extLst>
          </p:cNvPr>
          <p:cNvSpPr>
            <a:spLocks noGrp="1"/>
          </p:cNvSpPr>
          <p:nvPr>
            <p:ph type="ftr" sz="quarter" idx="11"/>
          </p:nvPr>
        </p:nvSpPr>
        <p:spPr>
          <a:xfrm>
            <a:off x="4038600" y="6356350"/>
            <a:ext cx="4114800" cy="365125"/>
          </a:xfrm>
        </p:spPr>
        <p:txBody>
          <a:bodyPr vert="horz" lIns="91440" tIns="45720" rIns="91440" bIns="45720" rtlCol="0" anchor="ctr">
            <a:normAutofit/>
          </a:bodyPr>
          <a:lstStyle/>
          <a:p>
            <a:pPr defTabSz="914400">
              <a:spcAft>
                <a:spcPts val="600"/>
              </a:spcAft>
              <a:defRPr/>
            </a:pPr>
            <a:r>
              <a:rPr lang="en-US" kern="1200">
                <a:solidFill>
                  <a:schemeClr val="tx1"/>
                </a:solidFill>
                <a:latin typeface="Calibri" panose="020F0502020204030204"/>
                <a:ea typeface="+mn-ea"/>
                <a:cs typeface="+mn-cs"/>
              </a:rPr>
              <a:t>(c) 2022 Lexeprint Inc. All Rights Reserved LLP.</a:t>
            </a:r>
          </a:p>
        </p:txBody>
      </p:sp>
      <p:sp>
        <p:nvSpPr>
          <p:cNvPr id="3" name="Slide Number Placeholder 2">
            <a:extLst>
              <a:ext uri="{FF2B5EF4-FFF2-40B4-BE49-F238E27FC236}">
                <a16:creationId xmlns:a16="http://schemas.microsoft.com/office/drawing/2014/main" id="{A52FA39C-8FF3-4EA2-ABF1-77BF03AABAA0}"/>
              </a:ext>
            </a:extLst>
          </p:cNvPr>
          <p:cNvSpPr>
            <a:spLocks noGrp="1"/>
          </p:cNvSpPr>
          <p:nvPr>
            <p:ph type="sldNum" sz="quarter" idx="12"/>
          </p:nvPr>
        </p:nvSpPr>
        <p:spPr>
          <a:xfrm>
            <a:off x="9041199" y="6356350"/>
            <a:ext cx="2743200" cy="365125"/>
          </a:xfrm>
        </p:spPr>
        <p:txBody>
          <a:bodyPr vert="horz" lIns="91440" tIns="45720" rIns="91440" bIns="45720" rtlCol="0" anchor="ctr">
            <a:normAutofit/>
          </a:bodyPr>
          <a:lstStyle/>
          <a:p>
            <a:pPr defTabSz="914400">
              <a:spcAft>
                <a:spcPts val="600"/>
              </a:spcAft>
              <a:defRPr/>
            </a:pPr>
            <a:fld id="{0C9B5FE2-BA89-48D6-9C58-D19B3335C788}" type="slidenum">
              <a:rPr lang="en-US">
                <a:solidFill>
                  <a:schemeClr val="tx1"/>
                </a:solidFill>
                <a:latin typeface="Calibri" panose="020F0502020204030204"/>
              </a:rPr>
              <a:pPr defTabSz="914400">
                <a:spcAft>
                  <a:spcPts val="600"/>
                </a:spcAft>
                <a:defRPr/>
              </a:pPr>
              <a:t>26</a:t>
            </a:fld>
            <a:endParaRPr lang="en-US">
              <a:solidFill>
                <a:schemeClr val="tx1"/>
              </a:solidFill>
              <a:latin typeface="Calibri" panose="020F0502020204030204"/>
            </a:endParaRPr>
          </a:p>
        </p:txBody>
      </p:sp>
    </p:spTree>
    <p:extLst>
      <p:ext uri="{BB962C8B-B14F-4D97-AF65-F5344CB8AC3E}">
        <p14:creationId xmlns:p14="http://schemas.microsoft.com/office/powerpoint/2010/main" val="2875076427"/>
      </p:ext>
    </p:extLst>
  </p:cSld>
  <p:clrMapOvr>
    <a:overrideClrMapping bg1="dk1" tx1="lt1" bg2="dk2" tx2="lt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B68C8-64FD-4A63-B8FE-0977FD89BAE2}"/>
              </a:ext>
            </a:extLst>
          </p:cNvPr>
          <p:cNvSpPr>
            <a:spLocks noGrp="1"/>
          </p:cNvSpPr>
          <p:nvPr>
            <p:ph type="title"/>
          </p:nvPr>
        </p:nvSpPr>
        <p:spPr>
          <a:xfrm>
            <a:off x="4965430" y="629268"/>
            <a:ext cx="6586491" cy="1286160"/>
          </a:xfrm>
        </p:spPr>
        <p:txBody>
          <a:bodyPr anchor="b">
            <a:normAutofit/>
          </a:bodyPr>
          <a:lstStyle/>
          <a:p>
            <a:r>
              <a:rPr lang="en-US" sz="2800" i="1" dirty="0"/>
              <a:t>Re Equifax, Inc. Securities Litigation</a:t>
            </a:r>
            <a:r>
              <a:rPr lang="en-US" sz="2800" dirty="0"/>
              <a:t>, 357 F. Supp. 3d 1189, 1218-23 (N.D. Ga. 2019)</a:t>
            </a:r>
            <a:endParaRPr lang="en-US" sz="2800" dirty="0">
              <a:latin typeface="+mj-lt"/>
            </a:endParaRPr>
          </a:p>
        </p:txBody>
      </p:sp>
      <p:sp>
        <p:nvSpPr>
          <p:cNvPr id="3" name="Content Placeholder 2">
            <a:extLst>
              <a:ext uri="{FF2B5EF4-FFF2-40B4-BE49-F238E27FC236}">
                <a16:creationId xmlns:a16="http://schemas.microsoft.com/office/drawing/2014/main" id="{E64A2F24-97C0-4F18-BF1A-46E59CD2E39C}"/>
              </a:ext>
            </a:extLst>
          </p:cNvPr>
          <p:cNvSpPr>
            <a:spLocks noGrp="1"/>
          </p:cNvSpPr>
          <p:nvPr>
            <p:ph idx="1"/>
          </p:nvPr>
        </p:nvSpPr>
        <p:spPr>
          <a:xfrm>
            <a:off x="4965431" y="2438400"/>
            <a:ext cx="6586489" cy="3785419"/>
          </a:xfrm>
        </p:spPr>
        <p:txBody>
          <a:bodyPr vert="horz" lIns="91440" tIns="45720" rIns="91440" bIns="45720" rtlCol="0">
            <a:normAutofit/>
          </a:bodyPr>
          <a:lstStyle/>
          <a:p>
            <a:r>
              <a:rPr lang="en-US" sz="2000" dirty="0">
                <a:latin typeface="+mj-lt"/>
              </a:rPr>
              <a:t>Facts: The</a:t>
            </a:r>
            <a:r>
              <a:rPr lang="en-US" sz="2000" b="0" i="0" dirty="0">
                <a:effectLst/>
                <a:latin typeface="+mj-lt"/>
              </a:rPr>
              <a:t> plaintiffs alleged that although Equifax made public assurances that it had adequate cybersecurity, its systems had numerous easily-exploitable vulnerabilities that resulted in a cybersecurity incident.</a:t>
            </a:r>
            <a:r>
              <a:rPr lang="en-US" sz="2000" dirty="0">
                <a:latin typeface="+mj-lt"/>
              </a:rPr>
              <a:t> </a:t>
            </a:r>
          </a:p>
          <a:p>
            <a:r>
              <a:rPr lang="en-US" sz="2000" dirty="0">
                <a:cs typeface="Calibri"/>
              </a:rPr>
              <a:t>Issue: Did Equifax take appropriate measures to protect the data of their customers?</a:t>
            </a:r>
            <a:endParaRPr lang="en-US" sz="2000" dirty="0">
              <a:latin typeface="+mj-lt"/>
              <a:cs typeface="Calibri"/>
            </a:endParaRPr>
          </a:p>
          <a:p>
            <a:r>
              <a:rPr lang="en-US" sz="2000" dirty="0">
                <a:latin typeface="+mj-lt"/>
              </a:rPr>
              <a:t>Ruling: The court held that the allegations that Equifax’s statements were inaccurate were sufficient to prevent dismissal of the plaintiffs’ securities fraud claim. </a:t>
            </a:r>
          </a:p>
          <a:p>
            <a:r>
              <a:rPr lang="en-US" sz="2000" dirty="0"/>
              <a:t>Observation: Pre-incident statements about the company’s cybersecurity measures can be used to bolster deception-related claims.</a:t>
            </a:r>
            <a:endParaRPr lang="en-US" sz="2000" dirty="0">
              <a:latin typeface="+mj-lt"/>
            </a:endParaRPr>
          </a:p>
          <a:p>
            <a:endParaRPr lang="en-US" sz="2000" dirty="0">
              <a:latin typeface="+mj-lt"/>
            </a:endParaRPr>
          </a:p>
        </p:txBody>
      </p:sp>
      <p:pic>
        <p:nvPicPr>
          <p:cNvPr id="8" name="Picture 7" descr="A picture containing text&#10;&#10;Description automatically generated">
            <a:extLst>
              <a:ext uri="{FF2B5EF4-FFF2-40B4-BE49-F238E27FC236}">
                <a16:creationId xmlns:a16="http://schemas.microsoft.com/office/drawing/2014/main" id="{F396D4E0-60AE-4766-B738-5AE9CA2FCA3A}"/>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38285" r="16596" b="-1"/>
          <a:stretch/>
        </p:blipFill>
        <p:spPr>
          <a:xfrm>
            <a:off x="20" y="10"/>
            <a:ext cx="4635571" cy="6857990"/>
          </a:xfrm>
          <a:prstGeom prst="rect">
            <a:avLst/>
          </a:prstGeom>
          <a:effectLst/>
        </p:spPr>
      </p:pic>
      <p:cxnSp>
        <p:nvCxnSpPr>
          <p:cNvPr id="23" name="Straight Connector 22">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31DEFF"/>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10DFBDE0-3853-4F87-9054-A802D9B9A78F}"/>
              </a:ext>
            </a:extLst>
          </p:cNvPr>
          <p:cNvSpPr>
            <a:spLocks noGrp="1"/>
          </p:cNvSpPr>
          <p:nvPr>
            <p:ph type="ftr" sz="quarter" idx="11"/>
          </p:nvPr>
        </p:nvSpPr>
        <p:spPr>
          <a:xfrm>
            <a:off x="4965430" y="6356350"/>
            <a:ext cx="4139134" cy="365125"/>
          </a:xfrm>
        </p:spPr>
        <p:txBody>
          <a:bodyPr>
            <a:normAutofit/>
          </a:bodyPr>
          <a:lstStyle/>
          <a:p>
            <a:pPr algn="l">
              <a:spcAft>
                <a:spcPts val="600"/>
              </a:spcAft>
            </a:pPr>
            <a:r>
              <a:rPr lang="en-US">
                <a:latin typeface="+mj-lt"/>
              </a:rPr>
              <a:t>(c) 2022 Lexeprint Inc. All Rights Reserved LLP.</a:t>
            </a:r>
          </a:p>
        </p:txBody>
      </p:sp>
      <p:sp>
        <p:nvSpPr>
          <p:cNvPr id="5" name="Slide Number Placeholder 4">
            <a:extLst>
              <a:ext uri="{FF2B5EF4-FFF2-40B4-BE49-F238E27FC236}">
                <a16:creationId xmlns:a16="http://schemas.microsoft.com/office/drawing/2014/main" id="{335735C3-DD78-402D-B34D-0A1CCED7C30D}"/>
              </a:ext>
            </a:extLst>
          </p:cNvPr>
          <p:cNvSpPr>
            <a:spLocks noGrp="1"/>
          </p:cNvSpPr>
          <p:nvPr>
            <p:ph type="sldNum" sz="quarter" idx="12"/>
          </p:nvPr>
        </p:nvSpPr>
        <p:spPr>
          <a:xfrm>
            <a:off x="10167042" y="6356350"/>
            <a:ext cx="1186758" cy="365125"/>
          </a:xfrm>
        </p:spPr>
        <p:txBody>
          <a:bodyPr>
            <a:normAutofit/>
          </a:bodyPr>
          <a:lstStyle/>
          <a:p>
            <a:pPr>
              <a:spcAft>
                <a:spcPts val="600"/>
              </a:spcAft>
            </a:pPr>
            <a:fld id="{0C9B5FE2-BA89-48D6-9C58-D19B3335C788}" type="slidenum">
              <a:rPr lang="en-US">
                <a:latin typeface="+mj-lt"/>
              </a:rPr>
              <a:pPr>
                <a:spcAft>
                  <a:spcPts val="600"/>
                </a:spcAft>
              </a:pPr>
              <a:t>27</a:t>
            </a:fld>
            <a:endParaRPr lang="en-US">
              <a:latin typeface="+mj-lt"/>
            </a:endParaRPr>
          </a:p>
        </p:txBody>
      </p:sp>
    </p:spTree>
    <p:extLst>
      <p:ext uri="{BB962C8B-B14F-4D97-AF65-F5344CB8AC3E}">
        <p14:creationId xmlns:p14="http://schemas.microsoft.com/office/powerpoint/2010/main" val="32913782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2941E-7C5D-413E-9ACC-A3312D0DFD77}"/>
              </a:ext>
            </a:extLst>
          </p:cNvPr>
          <p:cNvSpPr>
            <a:spLocks noGrp="1"/>
          </p:cNvSpPr>
          <p:nvPr>
            <p:ph type="title"/>
          </p:nvPr>
        </p:nvSpPr>
        <p:spPr>
          <a:xfrm>
            <a:off x="4965430" y="629268"/>
            <a:ext cx="6586491" cy="1286160"/>
          </a:xfrm>
        </p:spPr>
        <p:txBody>
          <a:bodyPr anchor="b">
            <a:normAutofit/>
          </a:bodyPr>
          <a:lstStyle/>
          <a:p>
            <a:r>
              <a:rPr lang="en-US" sz="4100" i="1" dirty="0" err="1"/>
              <a:t>LabMD</a:t>
            </a:r>
            <a:r>
              <a:rPr lang="en-US" sz="4100" i="1" dirty="0"/>
              <a:t>, Inc. v. F.T.C.</a:t>
            </a:r>
            <a:r>
              <a:rPr lang="en-US" sz="4100" dirty="0"/>
              <a:t>, 894 F.3d 1221 (11th Cir. 2018)</a:t>
            </a:r>
            <a:endParaRPr lang="en-US" sz="4100" dirty="0">
              <a:latin typeface="+mj-lt"/>
            </a:endParaRPr>
          </a:p>
        </p:txBody>
      </p:sp>
      <p:sp>
        <p:nvSpPr>
          <p:cNvPr id="3" name="Content Placeholder 2">
            <a:extLst>
              <a:ext uri="{FF2B5EF4-FFF2-40B4-BE49-F238E27FC236}">
                <a16:creationId xmlns:a16="http://schemas.microsoft.com/office/drawing/2014/main" id="{29894B0D-8EDB-40CA-AF3E-2E737C5DE9DD}"/>
              </a:ext>
            </a:extLst>
          </p:cNvPr>
          <p:cNvSpPr>
            <a:spLocks noGrp="1"/>
          </p:cNvSpPr>
          <p:nvPr>
            <p:ph idx="1"/>
          </p:nvPr>
        </p:nvSpPr>
        <p:spPr>
          <a:xfrm>
            <a:off x="4965431" y="2438400"/>
            <a:ext cx="6586489" cy="3785419"/>
          </a:xfrm>
        </p:spPr>
        <p:txBody>
          <a:bodyPr vert="horz" lIns="91440" tIns="45720" rIns="91440" bIns="45720" rtlCol="0">
            <a:normAutofit/>
          </a:bodyPr>
          <a:lstStyle/>
          <a:p>
            <a:r>
              <a:rPr lang="en-US" sz="1600" i="0" dirty="0">
                <a:effectLst/>
                <a:latin typeface="+mn-lt"/>
              </a:rPr>
              <a:t>Facts: </a:t>
            </a:r>
            <a:r>
              <a:rPr lang="en-US" sz="1600" dirty="0">
                <a:latin typeface="+mn-lt"/>
              </a:rPr>
              <a:t>Given the nature of </a:t>
            </a:r>
            <a:r>
              <a:rPr lang="en-US" sz="1600" dirty="0" err="1">
                <a:latin typeface="+mn-lt"/>
              </a:rPr>
              <a:t>LabMD’s</a:t>
            </a:r>
            <a:r>
              <a:rPr lang="en-US" sz="1600" dirty="0">
                <a:latin typeface="+mn-lt"/>
              </a:rPr>
              <a:t> work, the lab is subject to data-security regulations. After a billing manager designated the contents of the "My Documents" folder to her computer for sharing, the manager exposed the contents of the files to users outside of the company through the software LimeWire. The FTC investigated the company’s data leak and issued an administrative complaint against </a:t>
            </a:r>
            <a:r>
              <a:rPr lang="en-US" sz="1600" dirty="0" err="1">
                <a:latin typeface="+mn-lt"/>
              </a:rPr>
              <a:t>LabMD</a:t>
            </a:r>
            <a:r>
              <a:rPr lang="en-US" sz="1600" dirty="0">
                <a:latin typeface="+mn-lt"/>
              </a:rPr>
              <a:t>.</a:t>
            </a:r>
          </a:p>
          <a:p>
            <a:r>
              <a:rPr lang="en-US" sz="1600" i="0" dirty="0">
                <a:effectLst/>
                <a:latin typeface="+mn-lt"/>
              </a:rPr>
              <a:t>Issue: ‘Was the FTC’s order unenforceable because it did not direct </a:t>
            </a:r>
            <a:r>
              <a:rPr lang="en-US" sz="1600" i="0" dirty="0" err="1">
                <a:effectLst/>
                <a:latin typeface="+mn-lt"/>
              </a:rPr>
              <a:t>LabMD</a:t>
            </a:r>
            <a:r>
              <a:rPr lang="en-US" sz="1600" i="0" dirty="0">
                <a:effectLst/>
                <a:latin typeface="+mn-lt"/>
              </a:rPr>
              <a:t> to cease committing an unfair act or practice within the meaning of Section 5(a)?’</a:t>
            </a:r>
          </a:p>
          <a:p>
            <a:r>
              <a:rPr lang="en-US" sz="1600" dirty="0">
                <a:latin typeface="+mn-lt"/>
              </a:rPr>
              <a:t>Ruling: ‘Section 5(a), 15 U.S.C.S. § 45(n), of the Federal Trade Commission Act states, as a prerequisite for an act or practice to be unfair, the act or practice causes or is likely to cause substantial injury to consumers which is not reasonably avoidable by consumers themselves and not outweighed by countervailing benefits to consumers or to competition.’</a:t>
            </a:r>
            <a:endParaRPr lang="en-US" sz="1600" i="0" dirty="0">
              <a:effectLst/>
              <a:latin typeface="+mn-lt"/>
            </a:endParaRPr>
          </a:p>
          <a:p>
            <a:r>
              <a:rPr lang="en-US" sz="1600" dirty="0">
                <a:latin typeface="+mn-lt"/>
              </a:rPr>
              <a:t>Observations: </a:t>
            </a:r>
            <a:r>
              <a:rPr lang="en-US" sz="1600" i="0" dirty="0">
                <a:effectLst/>
                <a:latin typeface="+mn-lt"/>
              </a:rPr>
              <a:t>The FTC's order mandating a complete overhaul of the company's data-security program was unenforceable and vacated. </a:t>
            </a:r>
          </a:p>
        </p:txBody>
      </p:sp>
      <p:pic>
        <p:nvPicPr>
          <p:cNvPr id="8" name="Picture 7" descr="A picture containing text, electronics, circuit&#10;&#10;Description automatically generated">
            <a:extLst>
              <a:ext uri="{FF2B5EF4-FFF2-40B4-BE49-F238E27FC236}">
                <a16:creationId xmlns:a16="http://schemas.microsoft.com/office/drawing/2014/main" id="{A9234F17-AA92-4CBF-A20F-8AE5AA1B6A55}"/>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29283" r="33034" b="-1"/>
          <a:stretch/>
        </p:blipFill>
        <p:spPr>
          <a:xfrm>
            <a:off x="20" y="10"/>
            <a:ext cx="4635571" cy="6857990"/>
          </a:xfrm>
          <a:prstGeom prst="rect">
            <a:avLst/>
          </a:prstGeom>
          <a:effectLst/>
        </p:spPr>
      </p:pic>
      <p:cxnSp>
        <p:nvCxnSpPr>
          <p:cNvPr id="23" name="Straight Connector 22">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9B9DE9D2-CA0E-4689-A36D-76FD3F85CC43}"/>
              </a:ext>
            </a:extLst>
          </p:cNvPr>
          <p:cNvSpPr>
            <a:spLocks noGrp="1"/>
          </p:cNvSpPr>
          <p:nvPr>
            <p:ph type="ftr" sz="quarter" idx="11"/>
          </p:nvPr>
        </p:nvSpPr>
        <p:spPr>
          <a:xfrm>
            <a:off x="4965430" y="6356350"/>
            <a:ext cx="4139134" cy="365125"/>
          </a:xfrm>
        </p:spPr>
        <p:txBody>
          <a:bodyPr>
            <a:normAutofit/>
          </a:bodyPr>
          <a:lstStyle/>
          <a:p>
            <a:pPr algn="l">
              <a:spcAft>
                <a:spcPts val="600"/>
              </a:spcAft>
            </a:pPr>
            <a:r>
              <a:rPr lang="en-US">
                <a:latin typeface="+mj-lt"/>
              </a:rPr>
              <a:t>(c) 2022 Lexeprint Inc. All Rights Reserved LLP.</a:t>
            </a:r>
          </a:p>
        </p:txBody>
      </p:sp>
      <p:sp>
        <p:nvSpPr>
          <p:cNvPr id="5" name="Slide Number Placeholder 4">
            <a:extLst>
              <a:ext uri="{FF2B5EF4-FFF2-40B4-BE49-F238E27FC236}">
                <a16:creationId xmlns:a16="http://schemas.microsoft.com/office/drawing/2014/main" id="{385DDE33-D73D-48BC-93F5-0BB9EC45B690}"/>
              </a:ext>
            </a:extLst>
          </p:cNvPr>
          <p:cNvSpPr>
            <a:spLocks noGrp="1"/>
          </p:cNvSpPr>
          <p:nvPr>
            <p:ph type="sldNum" sz="quarter" idx="12"/>
          </p:nvPr>
        </p:nvSpPr>
        <p:spPr>
          <a:xfrm>
            <a:off x="10167042" y="6356350"/>
            <a:ext cx="1186758" cy="365125"/>
          </a:xfrm>
        </p:spPr>
        <p:txBody>
          <a:bodyPr>
            <a:normAutofit/>
          </a:bodyPr>
          <a:lstStyle/>
          <a:p>
            <a:pPr>
              <a:spcAft>
                <a:spcPts val="600"/>
              </a:spcAft>
            </a:pPr>
            <a:fld id="{0C9B5FE2-BA89-48D6-9C58-D19B3335C788}" type="slidenum">
              <a:rPr lang="en-US">
                <a:latin typeface="+mj-lt"/>
              </a:rPr>
              <a:pPr>
                <a:spcAft>
                  <a:spcPts val="600"/>
                </a:spcAft>
              </a:pPr>
              <a:t>28</a:t>
            </a:fld>
            <a:endParaRPr lang="en-US">
              <a:latin typeface="+mj-lt"/>
            </a:endParaRPr>
          </a:p>
        </p:txBody>
      </p:sp>
    </p:spTree>
    <p:extLst>
      <p:ext uri="{BB962C8B-B14F-4D97-AF65-F5344CB8AC3E}">
        <p14:creationId xmlns:p14="http://schemas.microsoft.com/office/powerpoint/2010/main" val="38159262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E4F03-F54B-44E6-8EC2-A817F51166CF}"/>
              </a:ext>
            </a:extLst>
          </p:cNvPr>
          <p:cNvSpPr>
            <a:spLocks noGrp="1"/>
          </p:cNvSpPr>
          <p:nvPr>
            <p:ph type="title"/>
          </p:nvPr>
        </p:nvSpPr>
        <p:spPr>
          <a:xfrm>
            <a:off x="4965430" y="629268"/>
            <a:ext cx="6586491" cy="1286160"/>
          </a:xfrm>
        </p:spPr>
        <p:txBody>
          <a:bodyPr anchor="b">
            <a:normAutofit/>
          </a:bodyPr>
          <a:lstStyle/>
          <a:p>
            <a:r>
              <a:rPr lang="en-US" sz="2800" i="1" dirty="0"/>
              <a:t>Re Zappos.com, Inc., </a:t>
            </a:r>
            <a:r>
              <a:rPr lang="en-US" sz="2800" dirty="0"/>
              <a:t>888 F.3d 1020, 1027 (9th Cir. 2018)</a:t>
            </a:r>
            <a:endParaRPr lang="en-US" sz="2800" dirty="0">
              <a:latin typeface="+mj-lt"/>
            </a:endParaRPr>
          </a:p>
        </p:txBody>
      </p:sp>
      <p:sp>
        <p:nvSpPr>
          <p:cNvPr id="3" name="Content Placeholder 2">
            <a:extLst>
              <a:ext uri="{FF2B5EF4-FFF2-40B4-BE49-F238E27FC236}">
                <a16:creationId xmlns:a16="http://schemas.microsoft.com/office/drawing/2014/main" id="{4640E0F6-A462-488F-9842-1831A1275F8A}"/>
              </a:ext>
            </a:extLst>
          </p:cNvPr>
          <p:cNvSpPr>
            <a:spLocks noGrp="1"/>
          </p:cNvSpPr>
          <p:nvPr>
            <p:ph idx="1"/>
          </p:nvPr>
        </p:nvSpPr>
        <p:spPr>
          <a:xfrm>
            <a:off x="4965431" y="2438400"/>
            <a:ext cx="6586489" cy="3785419"/>
          </a:xfrm>
        </p:spPr>
        <p:txBody>
          <a:bodyPr>
            <a:normAutofit lnSpcReduction="10000"/>
          </a:bodyPr>
          <a:lstStyle/>
          <a:p>
            <a:r>
              <a:rPr lang="en-US" sz="1600" dirty="0">
                <a:latin typeface="+mn-lt"/>
              </a:rPr>
              <a:t>Facts: In January 2012, hackers breached the servers of Zappos and gained access to the names, account numbers, passwords, email addresses, billing and shipping addresses, telephone numbers, and credit and debit card information of over 24 million consumers.</a:t>
            </a:r>
          </a:p>
          <a:p>
            <a:r>
              <a:rPr lang="en-US" sz="1600" dirty="0">
                <a:latin typeface="+mn-lt"/>
              </a:rPr>
              <a:t>Issue: Regardless of the fact that the plaintiffs failed to allege that the hackers used their information in any financial transactions, did the plaintiffs have Article III standing to institute the complaint? </a:t>
            </a:r>
          </a:p>
          <a:p>
            <a:r>
              <a:rPr lang="en-US" sz="1600" dirty="0">
                <a:latin typeface="+mn-lt"/>
              </a:rPr>
              <a:t>Ruling: The plaintiffs had Article III standing. “A plaintiff threatened with future injury has standing to sue if the threatened injury is certainly impending, or there is a substantial risk that the harm will occur.” </a:t>
            </a:r>
          </a:p>
          <a:p>
            <a:r>
              <a:rPr lang="en-US" sz="1600" dirty="0">
                <a:latin typeface="+mn-lt"/>
              </a:rPr>
              <a:t>Observations: A plaintiff must show three things to have U.S. Const. Art II standing. A plaintiff must indicate: “(1) it has suffered an injury in fact that is (a) concrete and particularized and (b) actual or imminent, not conjectural or hypothetical; (2) the injury is fairly traceable to the challenged action of the defendant; and (3) it is likely, as opposed to merely speculative, that the injury will be redressed by a favorable decision.”</a:t>
            </a:r>
          </a:p>
        </p:txBody>
      </p:sp>
      <p:pic>
        <p:nvPicPr>
          <p:cNvPr id="11" name="Picture 10" descr="Graphical user interface, website&#10;&#10;Description automatically generated">
            <a:extLst>
              <a:ext uri="{FF2B5EF4-FFF2-40B4-BE49-F238E27FC236}">
                <a16:creationId xmlns:a16="http://schemas.microsoft.com/office/drawing/2014/main" id="{012EDE0C-76BE-47DA-8639-C5F1809257A6}"/>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23634" r="21447" b="2"/>
          <a:stretch/>
        </p:blipFill>
        <p:spPr>
          <a:xfrm>
            <a:off x="20" y="10"/>
            <a:ext cx="4635571" cy="6857990"/>
          </a:xfrm>
          <a:prstGeom prst="rect">
            <a:avLst/>
          </a:prstGeom>
          <a:effectLst/>
        </p:spPr>
      </p:pic>
      <p:cxnSp>
        <p:nvCxnSpPr>
          <p:cNvPr id="17" name="Straight Connector 19">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DC953E"/>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6585981E-E216-456D-A36C-B548D0637F1B}"/>
              </a:ext>
            </a:extLst>
          </p:cNvPr>
          <p:cNvSpPr>
            <a:spLocks noGrp="1"/>
          </p:cNvSpPr>
          <p:nvPr>
            <p:ph type="ftr" sz="quarter" idx="11"/>
          </p:nvPr>
        </p:nvSpPr>
        <p:spPr>
          <a:xfrm>
            <a:off x="4965430" y="6356350"/>
            <a:ext cx="4139134" cy="365125"/>
          </a:xfrm>
        </p:spPr>
        <p:txBody>
          <a:bodyPr>
            <a:normAutofit/>
          </a:bodyPr>
          <a:lstStyle/>
          <a:p>
            <a:pPr algn="l">
              <a:spcAft>
                <a:spcPts val="600"/>
              </a:spcAft>
            </a:pPr>
            <a:r>
              <a:rPr lang="en-US">
                <a:latin typeface="+mj-lt"/>
              </a:rPr>
              <a:t>(c) 2022 Lexeprint Inc. All Rights Reserved LLP.</a:t>
            </a:r>
          </a:p>
        </p:txBody>
      </p:sp>
      <p:sp>
        <p:nvSpPr>
          <p:cNvPr id="5" name="Slide Number Placeholder 4">
            <a:extLst>
              <a:ext uri="{FF2B5EF4-FFF2-40B4-BE49-F238E27FC236}">
                <a16:creationId xmlns:a16="http://schemas.microsoft.com/office/drawing/2014/main" id="{35C3C521-AF11-4C78-A7B9-DE71B9D75CA2}"/>
              </a:ext>
            </a:extLst>
          </p:cNvPr>
          <p:cNvSpPr>
            <a:spLocks noGrp="1"/>
          </p:cNvSpPr>
          <p:nvPr>
            <p:ph type="sldNum" sz="quarter" idx="12"/>
          </p:nvPr>
        </p:nvSpPr>
        <p:spPr>
          <a:xfrm>
            <a:off x="10167042" y="6356350"/>
            <a:ext cx="1186758" cy="365125"/>
          </a:xfrm>
        </p:spPr>
        <p:txBody>
          <a:bodyPr>
            <a:normAutofit/>
          </a:bodyPr>
          <a:lstStyle/>
          <a:p>
            <a:pPr>
              <a:spcAft>
                <a:spcPts val="600"/>
              </a:spcAft>
            </a:pPr>
            <a:fld id="{0C9B5FE2-BA89-48D6-9C58-D19B3335C788}" type="slidenum">
              <a:rPr lang="en-US" smtClean="0">
                <a:latin typeface="+mj-lt"/>
              </a:rPr>
              <a:pPr>
                <a:spcAft>
                  <a:spcPts val="600"/>
                </a:spcAft>
              </a:pPr>
              <a:t>29</a:t>
            </a:fld>
            <a:endParaRPr lang="en-US">
              <a:latin typeface="+mj-lt"/>
            </a:endParaRPr>
          </a:p>
        </p:txBody>
      </p:sp>
    </p:spTree>
    <p:extLst>
      <p:ext uri="{BB962C8B-B14F-4D97-AF65-F5344CB8AC3E}">
        <p14:creationId xmlns:p14="http://schemas.microsoft.com/office/powerpoint/2010/main" val="41793078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 name="Rectangle 34">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Icon&#10;&#10;Description automatically generated">
            <a:extLst>
              <a:ext uri="{FF2B5EF4-FFF2-40B4-BE49-F238E27FC236}">
                <a16:creationId xmlns:a16="http://schemas.microsoft.com/office/drawing/2014/main" id="{97930C8B-01E5-4600-AEC2-DDF6139B0E7B}"/>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t="14057" r="9091"/>
          <a:stretch/>
        </p:blipFill>
        <p:spPr>
          <a:xfrm>
            <a:off x="20" y="10"/>
            <a:ext cx="12191981" cy="6857990"/>
          </a:xfrm>
          <a:prstGeom prst="rect">
            <a:avLst/>
          </a:prstGeom>
        </p:spPr>
      </p:pic>
      <p:sp>
        <p:nvSpPr>
          <p:cNvPr id="37" name="Rectangle 36">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99868" y="-1534136"/>
            <a:ext cx="4592270" cy="12192001"/>
          </a:xfrm>
          <a:prstGeom prst="rect">
            <a:avLst/>
          </a:prstGeom>
          <a:gradFill>
            <a:gsLst>
              <a:gs pos="35000">
                <a:schemeClr val="bg1">
                  <a:alpha val="46000"/>
                </a:schemeClr>
              </a:gs>
              <a:gs pos="21000">
                <a:schemeClr val="bg1">
                  <a:alpha val="30000"/>
                </a:schemeClr>
              </a:gs>
              <a:gs pos="0">
                <a:schemeClr val="bg1">
                  <a:alpha val="0"/>
                </a:schemeClr>
              </a:gs>
              <a:gs pos="100000">
                <a:schemeClr val="bg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a:extLst>
              <a:ext uri="{FF2B5EF4-FFF2-40B4-BE49-F238E27FC236}">
                <a16:creationId xmlns:a16="http://schemas.microsoft.com/office/drawing/2014/main" id="{CBB9CFB4-D6C7-4037-844E-1F9DD44EEF5F}"/>
              </a:ext>
            </a:extLst>
          </p:cNvPr>
          <p:cNvSpPr>
            <a:spLocks noGrp="1"/>
          </p:cNvSpPr>
          <p:nvPr>
            <p:ph type="title"/>
          </p:nvPr>
        </p:nvSpPr>
        <p:spPr>
          <a:xfrm>
            <a:off x="404553" y="3091928"/>
            <a:ext cx="9078562" cy="2387600"/>
          </a:xfrm>
        </p:spPr>
        <p:txBody>
          <a:bodyPr vert="horz" lIns="91440" tIns="45720" rIns="91440" bIns="45720" rtlCol="0" anchor="b">
            <a:normAutofit/>
          </a:bodyPr>
          <a:lstStyle/>
          <a:p>
            <a:r>
              <a:rPr lang="en-US" sz="5100" dirty="0"/>
              <a:t>Questions In-House Counsel Should Consider Regarding a Cyber Class Action </a:t>
            </a:r>
          </a:p>
        </p:txBody>
      </p:sp>
      <p:sp>
        <p:nvSpPr>
          <p:cNvPr id="39" name="Rectangle: Rounded Corners 38">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9785897"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laceholder 4">
            <a:extLst>
              <a:ext uri="{FF2B5EF4-FFF2-40B4-BE49-F238E27FC236}">
                <a16:creationId xmlns:a16="http://schemas.microsoft.com/office/drawing/2014/main" id="{43922EE4-915B-4FAB-82F2-79E67810D935}"/>
              </a:ext>
            </a:extLst>
          </p:cNvPr>
          <p:cNvSpPr>
            <a:spLocks noGrp="1"/>
          </p:cNvSpPr>
          <p:nvPr>
            <p:ph type="body" idx="1"/>
          </p:nvPr>
        </p:nvSpPr>
        <p:spPr>
          <a:xfrm>
            <a:off x="404553" y="5624945"/>
            <a:ext cx="9078562" cy="592975"/>
          </a:xfrm>
        </p:spPr>
        <p:txBody>
          <a:bodyPr vert="horz" lIns="91440" tIns="45720" rIns="91440" bIns="45720" rtlCol="0" anchor="ctr">
            <a:normAutofit/>
          </a:bodyPr>
          <a:lstStyle/>
          <a:p>
            <a:endParaRPr lang="en-US">
              <a:solidFill>
                <a:schemeClr val="tx1"/>
              </a:solidFill>
              <a:latin typeface="+mn-lt"/>
            </a:endParaRPr>
          </a:p>
        </p:txBody>
      </p:sp>
      <p:sp>
        <p:nvSpPr>
          <p:cNvPr id="2" name="Footer Placeholder 1">
            <a:extLst>
              <a:ext uri="{FF2B5EF4-FFF2-40B4-BE49-F238E27FC236}">
                <a16:creationId xmlns:a16="http://schemas.microsoft.com/office/drawing/2014/main" id="{0469CB9F-AE8A-46CF-BF01-7A02DFDAE558}"/>
              </a:ext>
            </a:extLst>
          </p:cNvPr>
          <p:cNvSpPr>
            <a:spLocks noGrp="1"/>
          </p:cNvSpPr>
          <p:nvPr>
            <p:ph type="ftr" sz="quarter" idx="11"/>
          </p:nvPr>
        </p:nvSpPr>
        <p:spPr>
          <a:xfrm>
            <a:off x="4038600" y="6356350"/>
            <a:ext cx="4114800" cy="365125"/>
          </a:xfrm>
        </p:spPr>
        <p:txBody>
          <a:bodyPr vert="horz" lIns="91440" tIns="45720" rIns="91440" bIns="45720" rtlCol="0" anchor="ctr">
            <a:normAutofit/>
          </a:bodyPr>
          <a:lstStyle/>
          <a:p>
            <a:pPr defTabSz="914400">
              <a:spcAft>
                <a:spcPts val="600"/>
              </a:spcAft>
              <a:defRPr/>
            </a:pPr>
            <a:r>
              <a:rPr lang="en-US" kern="1200">
                <a:solidFill>
                  <a:schemeClr val="tx1"/>
                </a:solidFill>
                <a:latin typeface="Calibri" panose="020F0502020204030204"/>
                <a:ea typeface="+mn-ea"/>
                <a:cs typeface="+mn-cs"/>
              </a:rPr>
              <a:t>(c) 2022 Lexeprint Inc. All Rights Reserved LLP.</a:t>
            </a:r>
          </a:p>
        </p:txBody>
      </p:sp>
      <p:sp>
        <p:nvSpPr>
          <p:cNvPr id="3" name="Slide Number Placeholder 2">
            <a:extLst>
              <a:ext uri="{FF2B5EF4-FFF2-40B4-BE49-F238E27FC236}">
                <a16:creationId xmlns:a16="http://schemas.microsoft.com/office/drawing/2014/main" id="{46496DEB-9210-4B30-A343-F3E8C012C056}"/>
              </a:ext>
            </a:extLst>
          </p:cNvPr>
          <p:cNvSpPr>
            <a:spLocks noGrp="1"/>
          </p:cNvSpPr>
          <p:nvPr>
            <p:ph type="sldNum" sz="quarter" idx="12"/>
          </p:nvPr>
        </p:nvSpPr>
        <p:spPr>
          <a:xfrm>
            <a:off x="9041199" y="6356350"/>
            <a:ext cx="2743200" cy="365125"/>
          </a:xfrm>
        </p:spPr>
        <p:txBody>
          <a:bodyPr vert="horz" lIns="91440" tIns="45720" rIns="91440" bIns="45720" rtlCol="0" anchor="ctr">
            <a:normAutofit/>
          </a:bodyPr>
          <a:lstStyle/>
          <a:p>
            <a:pPr defTabSz="914400">
              <a:spcAft>
                <a:spcPts val="600"/>
              </a:spcAft>
              <a:defRPr/>
            </a:pPr>
            <a:fld id="{0C9B5FE2-BA89-48D6-9C58-D19B3335C788}" type="slidenum">
              <a:rPr lang="en-US">
                <a:solidFill>
                  <a:schemeClr val="tx1"/>
                </a:solidFill>
                <a:latin typeface="Calibri" panose="020F0502020204030204"/>
              </a:rPr>
              <a:pPr defTabSz="914400">
                <a:spcAft>
                  <a:spcPts val="600"/>
                </a:spcAft>
                <a:defRPr/>
              </a:pPr>
              <a:t>30</a:t>
            </a:fld>
            <a:endParaRPr lang="en-US">
              <a:solidFill>
                <a:schemeClr val="tx1"/>
              </a:solidFill>
              <a:latin typeface="Calibri" panose="020F0502020204030204"/>
            </a:endParaRPr>
          </a:p>
        </p:txBody>
      </p:sp>
    </p:spTree>
    <p:extLst>
      <p:ext uri="{BB962C8B-B14F-4D97-AF65-F5344CB8AC3E}">
        <p14:creationId xmlns:p14="http://schemas.microsoft.com/office/powerpoint/2010/main" val="375367880"/>
      </p:ext>
    </p:extLst>
  </p:cSld>
  <p:clrMapOvr>
    <a:overrideClrMapping bg1="dk1" tx1="lt1" bg2="dk2" tx2="lt2" accent1="accent1" accent2="accent2" accent3="accent3" accent4="accent4" accent5="accent5" accent6="accent6" hlink="hlink" folHlink="folHlink"/>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E4F03-F54B-44E6-8EC2-A817F51166CF}"/>
              </a:ext>
            </a:extLst>
          </p:cNvPr>
          <p:cNvSpPr>
            <a:spLocks noGrp="1"/>
          </p:cNvSpPr>
          <p:nvPr>
            <p:ph type="title"/>
          </p:nvPr>
        </p:nvSpPr>
        <p:spPr>
          <a:xfrm>
            <a:off x="4965430" y="629268"/>
            <a:ext cx="6586491" cy="1286160"/>
          </a:xfrm>
        </p:spPr>
        <p:txBody>
          <a:bodyPr anchor="b">
            <a:normAutofit/>
          </a:bodyPr>
          <a:lstStyle/>
          <a:p>
            <a:r>
              <a:rPr lang="en-US" sz="2800" dirty="0"/>
              <a:t>What actions has the company taken to reduce the likelihood and impact of potential cyber intrusions?</a:t>
            </a:r>
            <a:endParaRPr lang="en-US" sz="2800" dirty="0">
              <a:latin typeface="+mj-lt"/>
            </a:endParaRPr>
          </a:p>
        </p:txBody>
      </p:sp>
      <p:sp>
        <p:nvSpPr>
          <p:cNvPr id="3" name="Content Placeholder 2">
            <a:extLst>
              <a:ext uri="{FF2B5EF4-FFF2-40B4-BE49-F238E27FC236}">
                <a16:creationId xmlns:a16="http://schemas.microsoft.com/office/drawing/2014/main" id="{4640E0F6-A462-488F-9842-1831A1275F8A}"/>
              </a:ext>
            </a:extLst>
          </p:cNvPr>
          <p:cNvSpPr>
            <a:spLocks noGrp="1"/>
          </p:cNvSpPr>
          <p:nvPr>
            <p:ph idx="1"/>
          </p:nvPr>
        </p:nvSpPr>
        <p:spPr>
          <a:xfrm>
            <a:off x="4965431" y="2438400"/>
            <a:ext cx="6586489" cy="3785419"/>
          </a:xfrm>
        </p:spPr>
        <p:txBody>
          <a:bodyPr>
            <a:normAutofit/>
          </a:bodyPr>
          <a:lstStyle/>
          <a:p>
            <a:pPr lvl="0"/>
            <a:r>
              <a:rPr lang="en-US" sz="2000" dirty="0">
                <a:latin typeface="+mn-lt"/>
              </a:rPr>
              <a:t>It is important to have controls that focus on protecting your organization’s networks and systems against attacks by external attackers. </a:t>
            </a:r>
          </a:p>
          <a:p>
            <a:r>
              <a:rPr lang="en-US" sz="2000" dirty="0">
                <a:latin typeface="+mn-lt"/>
              </a:rPr>
              <a:t>However, as the prevalence of cyber-attacks rise in today’s world, it will be equally as important to ensure that your company/organization has a well-developed approach to security once an attacker has entered the network. </a:t>
            </a:r>
          </a:p>
          <a:p>
            <a:pPr lvl="0"/>
            <a:endParaRPr lang="en-US" sz="2000" dirty="0"/>
          </a:p>
        </p:txBody>
      </p:sp>
      <p:pic>
        <p:nvPicPr>
          <p:cNvPr id="11" name="Picture 10">
            <a:extLst>
              <a:ext uri="{FF2B5EF4-FFF2-40B4-BE49-F238E27FC236}">
                <a16:creationId xmlns:a16="http://schemas.microsoft.com/office/drawing/2014/main" id="{012EDE0C-76BE-47DA-8639-C5F1809257A6}"/>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63654" r="1028" b="-1"/>
          <a:stretch/>
        </p:blipFill>
        <p:spPr>
          <a:xfrm>
            <a:off x="20" y="10"/>
            <a:ext cx="4635571" cy="6857990"/>
          </a:xfrm>
          <a:prstGeom prst="rect">
            <a:avLst/>
          </a:prstGeom>
          <a:effectLst/>
        </p:spPr>
      </p:pic>
      <p:cxnSp>
        <p:nvCxnSpPr>
          <p:cNvPr id="21" name="Straight Connector 20">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14E1FC"/>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6585981E-E216-456D-A36C-B548D0637F1B}"/>
              </a:ext>
            </a:extLst>
          </p:cNvPr>
          <p:cNvSpPr>
            <a:spLocks noGrp="1"/>
          </p:cNvSpPr>
          <p:nvPr>
            <p:ph type="ftr" sz="quarter" idx="11"/>
          </p:nvPr>
        </p:nvSpPr>
        <p:spPr>
          <a:xfrm>
            <a:off x="4965430" y="6356350"/>
            <a:ext cx="4139134" cy="365125"/>
          </a:xfrm>
        </p:spPr>
        <p:txBody>
          <a:bodyPr>
            <a:normAutofit/>
          </a:bodyPr>
          <a:lstStyle/>
          <a:p>
            <a:pPr algn="l">
              <a:spcAft>
                <a:spcPts val="600"/>
              </a:spcAft>
            </a:pPr>
            <a:r>
              <a:rPr lang="en-US">
                <a:latin typeface="+mj-lt"/>
              </a:rPr>
              <a:t>(c) 2022 Lexeprint Inc. All Rights Reserved LLP.</a:t>
            </a:r>
          </a:p>
        </p:txBody>
      </p:sp>
      <p:sp>
        <p:nvSpPr>
          <p:cNvPr id="5" name="Slide Number Placeholder 4">
            <a:extLst>
              <a:ext uri="{FF2B5EF4-FFF2-40B4-BE49-F238E27FC236}">
                <a16:creationId xmlns:a16="http://schemas.microsoft.com/office/drawing/2014/main" id="{35C3C521-AF11-4C78-A7B9-DE71B9D75CA2}"/>
              </a:ext>
            </a:extLst>
          </p:cNvPr>
          <p:cNvSpPr>
            <a:spLocks noGrp="1"/>
          </p:cNvSpPr>
          <p:nvPr>
            <p:ph type="sldNum" sz="quarter" idx="12"/>
          </p:nvPr>
        </p:nvSpPr>
        <p:spPr>
          <a:xfrm>
            <a:off x="10167042" y="6356350"/>
            <a:ext cx="1186758" cy="365125"/>
          </a:xfrm>
        </p:spPr>
        <p:txBody>
          <a:bodyPr>
            <a:normAutofit/>
          </a:bodyPr>
          <a:lstStyle/>
          <a:p>
            <a:pPr>
              <a:spcAft>
                <a:spcPts val="600"/>
              </a:spcAft>
            </a:pPr>
            <a:fld id="{0C9B5FE2-BA89-48D6-9C58-D19B3335C788}" type="slidenum">
              <a:rPr lang="en-US" smtClean="0">
                <a:latin typeface="+mj-lt"/>
              </a:rPr>
              <a:pPr>
                <a:spcAft>
                  <a:spcPts val="600"/>
                </a:spcAft>
              </a:pPr>
              <a:t>31</a:t>
            </a:fld>
            <a:endParaRPr lang="en-US">
              <a:latin typeface="+mj-lt"/>
            </a:endParaRPr>
          </a:p>
        </p:txBody>
      </p:sp>
      <p:sp>
        <p:nvSpPr>
          <p:cNvPr id="6" name="TextBox 5">
            <a:extLst>
              <a:ext uri="{FF2B5EF4-FFF2-40B4-BE49-F238E27FC236}">
                <a16:creationId xmlns:a16="http://schemas.microsoft.com/office/drawing/2014/main" id="{7855E0D0-367F-62B6-DFBE-C951B4D38ACA}"/>
              </a:ext>
            </a:extLst>
          </p:cNvPr>
          <p:cNvSpPr txBox="1"/>
          <p:nvPr/>
        </p:nvSpPr>
        <p:spPr>
          <a:xfrm>
            <a:off x="2264429" y="6657945"/>
            <a:ext cx="2371162"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4" tooltip="https://policyoptions.irpp.org/magazines/july-2019/the-critical-shortage-of-cybersecurity-expertise/">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5" tooltip="https://creativecommons.org/licenses/by-nd/3.0/">
                  <a:extLst>
                    <a:ext uri="{A12FA001-AC4F-418D-AE19-62706E023703}">
                      <ahyp:hlinkClr xmlns:ahyp="http://schemas.microsoft.com/office/drawing/2018/hyperlinkcolor" val="tx"/>
                    </a:ext>
                  </a:extLst>
                </a:hlinkClick>
              </a:rPr>
              <a:t>CC BY-ND</a:t>
            </a:r>
            <a:endParaRPr lang="en-US" sz="700">
              <a:solidFill>
                <a:srgbClr val="FFFFFF"/>
              </a:solidFill>
            </a:endParaRPr>
          </a:p>
        </p:txBody>
      </p:sp>
    </p:spTree>
    <p:extLst>
      <p:ext uri="{BB962C8B-B14F-4D97-AF65-F5344CB8AC3E}">
        <p14:creationId xmlns:p14="http://schemas.microsoft.com/office/powerpoint/2010/main" val="27133387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E4F03-F54B-44E6-8EC2-A817F51166CF}"/>
              </a:ext>
            </a:extLst>
          </p:cNvPr>
          <p:cNvSpPr>
            <a:spLocks noGrp="1"/>
          </p:cNvSpPr>
          <p:nvPr>
            <p:ph type="title"/>
          </p:nvPr>
        </p:nvSpPr>
        <p:spPr>
          <a:xfrm>
            <a:off x="4965430" y="629268"/>
            <a:ext cx="6586491" cy="1286160"/>
          </a:xfrm>
        </p:spPr>
        <p:txBody>
          <a:bodyPr anchor="b">
            <a:normAutofit/>
          </a:bodyPr>
          <a:lstStyle/>
          <a:p>
            <a:r>
              <a:rPr lang="en-US" sz="3400"/>
              <a:t>Has the company incorporated and tested an incident response plan? </a:t>
            </a:r>
            <a:endParaRPr lang="en-US" sz="3400">
              <a:latin typeface="+mj-lt"/>
            </a:endParaRPr>
          </a:p>
        </p:txBody>
      </p:sp>
      <p:sp>
        <p:nvSpPr>
          <p:cNvPr id="3" name="Content Placeholder 2">
            <a:extLst>
              <a:ext uri="{FF2B5EF4-FFF2-40B4-BE49-F238E27FC236}">
                <a16:creationId xmlns:a16="http://schemas.microsoft.com/office/drawing/2014/main" id="{4640E0F6-A462-488F-9842-1831A1275F8A}"/>
              </a:ext>
            </a:extLst>
          </p:cNvPr>
          <p:cNvSpPr>
            <a:spLocks noGrp="1"/>
          </p:cNvSpPr>
          <p:nvPr>
            <p:ph idx="1"/>
          </p:nvPr>
        </p:nvSpPr>
        <p:spPr>
          <a:xfrm>
            <a:off x="4965431" y="2438400"/>
            <a:ext cx="6586489" cy="3785419"/>
          </a:xfrm>
        </p:spPr>
        <p:txBody>
          <a:bodyPr>
            <a:normAutofit/>
          </a:bodyPr>
          <a:lstStyle/>
          <a:p>
            <a:pPr lvl="0"/>
            <a:r>
              <a:rPr lang="en-US" sz="2000">
                <a:latin typeface="+mn-lt"/>
              </a:rPr>
              <a:t>While there is no perfect security system, an important means of minimizing the costs of incidents will be through the adequacy of a well-prepared incident response plan. </a:t>
            </a:r>
          </a:p>
          <a:p>
            <a:pPr lvl="0"/>
            <a:endParaRPr lang="en-US" sz="2000" dirty="0"/>
          </a:p>
        </p:txBody>
      </p:sp>
      <p:pic>
        <p:nvPicPr>
          <p:cNvPr id="11" name="Picture 10">
            <a:extLst>
              <a:ext uri="{FF2B5EF4-FFF2-40B4-BE49-F238E27FC236}">
                <a16:creationId xmlns:a16="http://schemas.microsoft.com/office/drawing/2014/main" id="{012EDE0C-76BE-47DA-8639-C5F1809257A6}"/>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41400" r="20578"/>
          <a:stretch/>
        </p:blipFill>
        <p:spPr>
          <a:xfrm>
            <a:off x="20" y="10"/>
            <a:ext cx="4635571" cy="6857990"/>
          </a:xfrm>
          <a:prstGeom prst="rect">
            <a:avLst/>
          </a:prstGeom>
          <a:effectLst/>
        </p:spPr>
      </p:pic>
      <p:cxnSp>
        <p:nvCxnSpPr>
          <p:cNvPr id="26" name="Straight Connector 25">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EF5129"/>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6585981E-E216-456D-A36C-B548D0637F1B}"/>
              </a:ext>
            </a:extLst>
          </p:cNvPr>
          <p:cNvSpPr>
            <a:spLocks noGrp="1"/>
          </p:cNvSpPr>
          <p:nvPr>
            <p:ph type="ftr" sz="quarter" idx="11"/>
          </p:nvPr>
        </p:nvSpPr>
        <p:spPr>
          <a:xfrm>
            <a:off x="4965430" y="6356350"/>
            <a:ext cx="4139134" cy="365125"/>
          </a:xfrm>
        </p:spPr>
        <p:txBody>
          <a:bodyPr>
            <a:normAutofit/>
          </a:bodyPr>
          <a:lstStyle/>
          <a:p>
            <a:pPr algn="l">
              <a:spcAft>
                <a:spcPts val="600"/>
              </a:spcAft>
            </a:pPr>
            <a:r>
              <a:rPr lang="en-US">
                <a:latin typeface="+mj-lt"/>
              </a:rPr>
              <a:t>(c) 2022 Lexeprint Inc. All Rights Reserved LLP.</a:t>
            </a:r>
          </a:p>
        </p:txBody>
      </p:sp>
      <p:sp>
        <p:nvSpPr>
          <p:cNvPr id="5" name="Slide Number Placeholder 4">
            <a:extLst>
              <a:ext uri="{FF2B5EF4-FFF2-40B4-BE49-F238E27FC236}">
                <a16:creationId xmlns:a16="http://schemas.microsoft.com/office/drawing/2014/main" id="{35C3C521-AF11-4C78-A7B9-DE71B9D75CA2}"/>
              </a:ext>
            </a:extLst>
          </p:cNvPr>
          <p:cNvSpPr>
            <a:spLocks noGrp="1"/>
          </p:cNvSpPr>
          <p:nvPr>
            <p:ph type="sldNum" sz="quarter" idx="12"/>
          </p:nvPr>
        </p:nvSpPr>
        <p:spPr>
          <a:xfrm>
            <a:off x="10167042" y="6356350"/>
            <a:ext cx="1186758" cy="365125"/>
          </a:xfrm>
        </p:spPr>
        <p:txBody>
          <a:bodyPr>
            <a:normAutofit/>
          </a:bodyPr>
          <a:lstStyle/>
          <a:p>
            <a:pPr>
              <a:spcAft>
                <a:spcPts val="600"/>
              </a:spcAft>
            </a:pPr>
            <a:fld id="{0C9B5FE2-BA89-48D6-9C58-D19B3335C788}" type="slidenum">
              <a:rPr lang="en-US" smtClean="0">
                <a:latin typeface="+mj-lt"/>
              </a:rPr>
              <a:pPr>
                <a:spcAft>
                  <a:spcPts val="600"/>
                </a:spcAft>
              </a:pPr>
              <a:t>32</a:t>
            </a:fld>
            <a:endParaRPr lang="en-US">
              <a:latin typeface="+mj-lt"/>
            </a:endParaRPr>
          </a:p>
        </p:txBody>
      </p:sp>
      <p:sp>
        <p:nvSpPr>
          <p:cNvPr id="6" name="TextBox 5">
            <a:extLst>
              <a:ext uri="{FF2B5EF4-FFF2-40B4-BE49-F238E27FC236}">
                <a16:creationId xmlns:a16="http://schemas.microsoft.com/office/drawing/2014/main" id="{7855E0D0-367F-62B6-DFBE-C951B4D38ACA}"/>
              </a:ext>
            </a:extLst>
          </p:cNvPr>
          <p:cNvSpPr txBox="1"/>
          <p:nvPr/>
        </p:nvSpPr>
        <p:spPr>
          <a:xfrm>
            <a:off x="2298093" y="6657945"/>
            <a:ext cx="2337498"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4" tooltip="https://www.reflectionsofthevoid.com/2019/01/links-of-day-15012019-incident-response.html">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5" tooltip="https://creativecommons.org/licenses/by-sa/3.0/">
                  <a:extLst>
                    <a:ext uri="{A12FA001-AC4F-418D-AE19-62706E023703}">
                      <ahyp:hlinkClr xmlns:ahyp="http://schemas.microsoft.com/office/drawing/2018/hyperlinkcolor" val="tx"/>
                    </a:ext>
                  </a:extLst>
                </a:hlinkClick>
              </a:rPr>
              <a:t>CC BY-SA</a:t>
            </a:r>
            <a:endParaRPr lang="en-US" sz="700">
              <a:solidFill>
                <a:srgbClr val="FFFFFF"/>
              </a:solidFill>
            </a:endParaRPr>
          </a:p>
        </p:txBody>
      </p:sp>
    </p:spTree>
    <p:extLst>
      <p:ext uri="{BB962C8B-B14F-4D97-AF65-F5344CB8AC3E}">
        <p14:creationId xmlns:p14="http://schemas.microsoft.com/office/powerpoint/2010/main" val="16242508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E4F03-F54B-44E6-8EC2-A817F51166CF}"/>
              </a:ext>
            </a:extLst>
          </p:cNvPr>
          <p:cNvSpPr>
            <a:spLocks noGrp="1"/>
          </p:cNvSpPr>
          <p:nvPr>
            <p:ph type="title"/>
          </p:nvPr>
        </p:nvSpPr>
        <p:spPr>
          <a:xfrm>
            <a:off x="4965430" y="629268"/>
            <a:ext cx="6586491" cy="1286160"/>
          </a:xfrm>
        </p:spPr>
        <p:txBody>
          <a:bodyPr anchor="b">
            <a:normAutofit/>
          </a:bodyPr>
          <a:lstStyle/>
          <a:p>
            <a:r>
              <a:rPr lang="en-US" sz="3100"/>
              <a:t>Is the company ready for litigation arising out of a cybersecurity incident?</a:t>
            </a:r>
            <a:endParaRPr lang="en-US" sz="3100">
              <a:latin typeface="+mj-lt"/>
            </a:endParaRPr>
          </a:p>
        </p:txBody>
      </p:sp>
      <p:sp>
        <p:nvSpPr>
          <p:cNvPr id="3" name="Content Placeholder 2">
            <a:extLst>
              <a:ext uri="{FF2B5EF4-FFF2-40B4-BE49-F238E27FC236}">
                <a16:creationId xmlns:a16="http://schemas.microsoft.com/office/drawing/2014/main" id="{4640E0F6-A462-488F-9842-1831A1275F8A}"/>
              </a:ext>
            </a:extLst>
          </p:cNvPr>
          <p:cNvSpPr>
            <a:spLocks noGrp="1"/>
          </p:cNvSpPr>
          <p:nvPr>
            <p:ph idx="1"/>
          </p:nvPr>
        </p:nvSpPr>
        <p:spPr>
          <a:xfrm>
            <a:off x="4965431" y="2438400"/>
            <a:ext cx="6586489" cy="3785419"/>
          </a:xfrm>
        </p:spPr>
        <p:txBody>
          <a:bodyPr>
            <a:normAutofit/>
          </a:bodyPr>
          <a:lstStyle/>
          <a:p>
            <a:pPr lvl="0"/>
            <a:r>
              <a:rPr lang="en-US" sz="2000" dirty="0">
                <a:latin typeface="+mn-lt"/>
              </a:rPr>
              <a:t>It is advisable that in-house counsel and senior leadership at companies understand the nature of cybersecurity claims. </a:t>
            </a:r>
          </a:p>
          <a:p>
            <a:pPr lvl="0"/>
            <a:r>
              <a:rPr lang="en-US" sz="2000" dirty="0">
                <a:latin typeface="+mn-lt"/>
              </a:rPr>
              <a:t>You should also aim to be able to identify potential resources that can assist you in defending against such claims. </a:t>
            </a:r>
          </a:p>
          <a:p>
            <a:pPr lvl="0"/>
            <a:r>
              <a:rPr lang="en-US" sz="2000" dirty="0">
                <a:latin typeface="+mn-lt"/>
              </a:rPr>
              <a:t>It may be helpful for companies/organizations to work with their in-house counsel and external counsel to ensure that they can handle the data and privacy practices. </a:t>
            </a:r>
          </a:p>
          <a:p>
            <a:pPr lvl="0"/>
            <a:r>
              <a:rPr lang="en-US" sz="2000" dirty="0">
                <a:latin typeface="+mn-lt"/>
              </a:rPr>
              <a:t>This will ensure that counsel guiding the company is already well-informed about any key factual aspects of the incident. </a:t>
            </a:r>
          </a:p>
          <a:p>
            <a:pPr lvl="0"/>
            <a:endParaRPr lang="en-US" sz="2000" dirty="0">
              <a:latin typeface="+mn-lt"/>
            </a:endParaRPr>
          </a:p>
          <a:p>
            <a:pPr lvl="0"/>
            <a:endParaRPr lang="en-US" sz="2000" dirty="0"/>
          </a:p>
        </p:txBody>
      </p:sp>
      <p:pic>
        <p:nvPicPr>
          <p:cNvPr id="11" name="Picture 10">
            <a:extLst>
              <a:ext uri="{FF2B5EF4-FFF2-40B4-BE49-F238E27FC236}">
                <a16:creationId xmlns:a16="http://schemas.microsoft.com/office/drawing/2014/main" id="{012EDE0C-76BE-47DA-8639-C5F1809257A6}"/>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21131" r="33749" b="-1"/>
          <a:stretch/>
        </p:blipFill>
        <p:spPr>
          <a:xfrm>
            <a:off x="20" y="10"/>
            <a:ext cx="4635571" cy="6857990"/>
          </a:xfrm>
          <a:prstGeom prst="rect">
            <a:avLst/>
          </a:prstGeom>
          <a:effectLst/>
        </p:spPr>
      </p:pic>
      <p:cxnSp>
        <p:nvCxnSpPr>
          <p:cNvPr id="31" name="Straight Connector 30">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FFFE88"/>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6585981E-E216-456D-A36C-B548D0637F1B}"/>
              </a:ext>
            </a:extLst>
          </p:cNvPr>
          <p:cNvSpPr>
            <a:spLocks noGrp="1"/>
          </p:cNvSpPr>
          <p:nvPr>
            <p:ph type="ftr" sz="quarter" idx="11"/>
          </p:nvPr>
        </p:nvSpPr>
        <p:spPr>
          <a:xfrm>
            <a:off x="4965430" y="6356350"/>
            <a:ext cx="4139134" cy="365125"/>
          </a:xfrm>
        </p:spPr>
        <p:txBody>
          <a:bodyPr>
            <a:normAutofit/>
          </a:bodyPr>
          <a:lstStyle/>
          <a:p>
            <a:pPr algn="l">
              <a:spcAft>
                <a:spcPts val="600"/>
              </a:spcAft>
            </a:pPr>
            <a:r>
              <a:rPr lang="en-US">
                <a:latin typeface="+mj-lt"/>
              </a:rPr>
              <a:t>(c) 2022 Lexeprint Inc. All Rights Reserved LLP.</a:t>
            </a:r>
          </a:p>
        </p:txBody>
      </p:sp>
      <p:sp>
        <p:nvSpPr>
          <p:cNvPr id="5" name="Slide Number Placeholder 4">
            <a:extLst>
              <a:ext uri="{FF2B5EF4-FFF2-40B4-BE49-F238E27FC236}">
                <a16:creationId xmlns:a16="http://schemas.microsoft.com/office/drawing/2014/main" id="{35C3C521-AF11-4C78-A7B9-DE71B9D75CA2}"/>
              </a:ext>
            </a:extLst>
          </p:cNvPr>
          <p:cNvSpPr>
            <a:spLocks noGrp="1"/>
          </p:cNvSpPr>
          <p:nvPr>
            <p:ph type="sldNum" sz="quarter" idx="12"/>
          </p:nvPr>
        </p:nvSpPr>
        <p:spPr>
          <a:xfrm>
            <a:off x="10167042" y="6356350"/>
            <a:ext cx="1186758" cy="365125"/>
          </a:xfrm>
        </p:spPr>
        <p:txBody>
          <a:bodyPr>
            <a:normAutofit/>
          </a:bodyPr>
          <a:lstStyle/>
          <a:p>
            <a:pPr>
              <a:spcAft>
                <a:spcPts val="600"/>
              </a:spcAft>
            </a:pPr>
            <a:fld id="{0C9B5FE2-BA89-48D6-9C58-D19B3335C788}" type="slidenum">
              <a:rPr lang="en-US" smtClean="0">
                <a:latin typeface="+mj-lt"/>
              </a:rPr>
              <a:pPr>
                <a:spcAft>
                  <a:spcPts val="600"/>
                </a:spcAft>
              </a:pPr>
              <a:t>33</a:t>
            </a:fld>
            <a:endParaRPr lang="en-US">
              <a:latin typeface="+mj-lt"/>
            </a:endParaRPr>
          </a:p>
        </p:txBody>
      </p:sp>
      <p:sp>
        <p:nvSpPr>
          <p:cNvPr id="6" name="TextBox 5">
            <a:extLst>
              <a:ext uri="{FF2B5EF4-FFF2-40B4-BE49-F238E27FC236}">
                <a16:creationId xmlns:a16="http://schemas.microsoft.com/office/drawing/2014/main" id="{7855E0D0-367F-62B6-DFBE-C951B4D38ACA}"/>
              </a:ext>
            </a:extLst>
          </p:cNvPr>
          <p:cNvSpPr txBox="1"/>
          <p:nvPr/>
        </p:nvSpPr>
        <p:spPr>
          <a:xfrm>
            <a:off x="2108938" y="6657945"/>
            <a:ext cx="2526653"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4" tooltip="https://www.aliem.com/2018/03/resilience-despite-litigation-gita-pensa/">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5" tooltip="https://creativecommons.org/licenses/by-nc-nd/3.0/">
                  <a:extLst>
                    <a:ext uri="{A12FA001-AC4F-418D-AE19-62706E023703}">
                      <ahyp:hlinkClr xmlns:ahyp="http://schemas.microsoft.com/office/drawing/2018/hyperlinkcolor" val="tx"/>
                    </a:ext>
                  </a:extLst>
                </a:hlinkClick>
              </a:rPr>
              <a:t>CC BY-NC-ND</a:t>
            </a:r>
            <a:endParaRPr lang="en-US" sz="700">
              <a:solidFill>
                <a:srgbClr val="FFFFFF"/>
              </a:solidFill>
            </a:endParaRPr>
          </a:p>
        </p:txBody>
      </p:sp>
    </p:spTree>
    <p:extLst>
      <p:ext uri="{BB962C8B-B14F-4D97-AF65-F5344CB8AC3E}">
        <p14:creationId xmlns:p14="http://schemas.microsoft.com/office/powerpoint/2010/main" val="35145295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E4F03-F54B-44E6-8EC2-A817F51166CF}"/>
              </a:ext>
            </a:extLst>
          </p:cNvPr>
          <p:cNvSpPr>
            <a:spLocks noGrp="1"/>
          </p:cNvSpPr>
          <p:nvPr>
            <p:ph type="title"/>
          </p:nvPr>
        </p:nvSpPr>
        <p:spPr>
          <a:xfrm>
            <a:off x="4965430" y="629268"/>
            <a:ext cx="6586491" cy="1286160"/>
          </a:xfrm>
        </p:spPr>
        <p:txBody>
          <a:bodyPr anchor="b">
            <a:normAutofit/>
          </a:bodyPr>
          <a:lstStyle/>
          <a:p>
            <a:r>
              <a:rPr lang="en-US" sz="4100"/>
              <a:t>Are there resources in place to help incident response? </a:t>
            </a:r>
            <a:endParaRPr lang="en-US" sz="4100">
              <a:latin typeface="+mj-lt"/>
            </a:endParaRPr>
          </a:p>
        </p:txBody>
      </p:sp>
      <p:sp>
        <p:nvSpPr>
          <p:cNvPr id="3" name="Content Placeholder 2">
            <a:extLst>
              <a:ext uri="{FF2B5EF4-FFF2-40B4-BE49-F238E27FC236}">
                <a16:creationId xmlns:a16="http://schemas.microsoft.com/office/drawing/2014/main" id="{4640E0F6-A462-488F-9842-1831A1275F8A}"/>
              </a:ext>
            </a:extLst>
          </p:cNvPr>
          <p:cNvSpPr>
            <a:spLocks noGrp="1"/>
          </p:cNvSpPr>
          <p:nvPr>
            <p:ph idx="1"/>
          </p:nvPr>
        </p:nvSpPr>
        <p:spPr>
          <a:xfrm>
            <a:off x="4965431" y="2438400"/>
            <a:ext cx="6586489" cy="3785419"/>
          </a:xfrm>
        </p:spPr>
        <p:txBody>
          <a:bodyPr>
            <a:normAutofit/>
          </a:bodyPr>
          <a:lstStyle/>
          <a:p>
            <a:r>
              <a:rPr lang="en-US" sz="2000" dirty="0"/>
              <a:t>An adequate cybersecurity incident response plan often needs organizations to rely on multiple resources and address the interests of different constituents. </a:t>
            </a:r>
          </a:p>
          <a:p>
            <a:r>
              <a:rPr lang="en-US" sz="2000" dirty="0"/>
              <a:t>For example, it may be necessary to engage an external forensic resource and a public communications strategy. It will be most effective to identify potential additional resources before an incident actually occurs. </a:t>
            </a:r>
          </a:p>
          <a:p>
            <a:pPr lvl="0"/>
            <a:endParaRPr lang="en-US" sz="2000" dirty="0">
              <a:latin typeface="+mn-lt"/>
            </a:endParaRPr>
          </a:p>
          <a:p>
            <a:pPr lvl="0"/>
            <a:endParaRPr lang="en-US" sz="2000" dirty="0"/>
          </a:p>
        </p:txBody>
      </p:sp>
      <p:pic>
        <p:nvPicPr>
          <p:cNvPr id="11" name="Picture 10">
            <a:extLst>
              <a:ext uri="{FF2B5EF4-FFF2-40B4-BE49-F238E27FC236}">
                <a16:creationId xmlns:a16="http://schemas.microsoft.com/office/drawing/2014/main" id="{012EDE0C-76BE-47DA-8639-C5F1809257A6}"/>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23723" r="8683"/>
          <a:stretch/>
        </p:blipFill>
        <p:spPr>
          <a:xfrm>
            <a:off x="20" y="10"/>
            <a:ext cx="4635571" cy="6857990"/>
          </a:xfrm>
          <a:prstGeom prst="rect">
            <a:avLst/>
          </a:prstGeom>
          <a:effectLst/>
        </p:spPr>
      </p:pic>
      <p:cxnSp>
        <p:nvCxnSpPr>
          <p:cNvPr id="36" name="Straight Connector 35">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DEEA00"/>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6585981E-E216-456D-A36C-B548D0637F1B}"/>
              </a:ext>
            </a:extLst>
          </p:cNvPr>
          <p:cNvSpPr>
            <a:spLocks noGrp="1"/>
          </p:cNvSpPr>
          <p:nvPr>
            <p:ph type="ftr" sz="quarter" idx="11"/>
          </p:nvPr>
        </p:nvSpPr>
        <p:spPr>
          <a:xfrm>
            <a:off x="4965430" y="6356350"/>
            <a:ext cx="4139134" cy="365125"/>
          </a:xfrm>
        </p:spPr>
        <p:txBody>
          <a:bodyPr>
            <a:normAutofit/>
          </a:bodyPr>
          <a:lstStyle/>
          <a:p>
            <a:pPr algn="l">
              <a:spcAft>
                <a:spcPts val="600"/>
              </a:spcAft>
            </a:pPr>
            <a:r>
              <a:rPr lang="en-US">
                <a:latin typeface="+mj-lt"/>
              </a:rPr>
              <a:t>(c) 2022 Lexeprint Inc. All Rights Reserved LLP.</a:t>
            </a:r>
          </a:p>
        </p:txBody>
      </p:sp>
      <p:sp>
        <p:nvSpPr>
          <p:cNvPr id="5" name="Slide Number Placeholder 4">
            <a:extLst>
              <a:ext uri="{FF2B5EF4-FFF2-40B4-BE49-F238E27FC236}">
                <a16:creationId xmlns:a16="http://schemas.microsoft.com/office/drawing/2014/main" id="{35C3C521-AF11-4C78-A7B9-DE71B9D75CA2}"/>
              </a:ext>
            </a:extLst>
          </p:cNvPr>
          <p:cNvSpPr>
            <a:spLocks noGrp="1"/>
          </p:cNvSpPr>
          <p:nvPr>
            <p:ph type="sldNum" sz="quarter" idx="12"/>
          </p:nvPr>
        </p:nvSpPr>
        <p:spPr>
          <a:xfrm>
            <a:off x="10167042" y="6356350"/>
            <a:ext cx="1186758" cy="365125"/>
          </a:xfrm>
        </p:spPr>
        <p:txBody>
          <a:bodyPr>
            <a:normAutofit/>
          </a:bodyPr>
          <a:lstStyle/>
          <a:p>
            <a:pPr>
              <a:spcAft>
                <a:spcPts val="600"/>
              </a:spcAft>
            </a:pPr>
            <a:fld id="{0C9B5FE2-BA89-48D6-9C58-D19B3335C788}" type="slidenum">
              <a:rPr lang="en-US" smtClean="0">
                <a:latin typeface="+mj-lt"/>
              </a:rPr>
              <a:pPr>
                <a:spcAft>
                  <a:spcPts val="600"/>
                </a:spcAft>
              </a:pPr>
              <a:t>34</a:t>
            </a:fld>
            <a:endParaRPr lang="en-US">
              <a:latin typeface="+mj-lt"/>
            </a:endParaRPr>
          </a:p>
        </p:txBody>
      </p:sp>
      <p:sp>
        <p:nvSpPr>
          <p:cNvPr id="6" name="TextBox 5">
            <a:extLst>
              <a:ext uri="{FF2B5EF4-FFF2-40B4-BE49-F238E27FC236}">
                <a16:creationId xmlns:a16="http://schemas.microsoft.com/office/drawing/2014/main" id="{7855E0D0-367F-62B6-DFBE-C951B4D38ACA}"/>
              </a:ext>
            </a:extLst>
          </p:cNvPr>
          <p:cNvSpPr txBox="1"/>
          <p:nvPr/>
        </p:nvSpPr>
        <p:spPr>
          <a:xfrm>
            <a:off x="2142601" y="6657945"/>
            <a:ext cx="2492990"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4" tooltip="https://ecampusontario.pressbooks.pub/busi1600/chapter/human-resources/">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5" tooltip="https://creativecommons.org/licenses/by-nc-sa/3.0/">
                  <a:extLst>
                    <a:ext uri="{A12FA001-AC4F-418D-AE19-62706E023703}">
                      <ahyp:hlinkClr xmlns:ahyp="http://schemas.microsoft.com/office/drawing/2018/hyperlinkcolor" val="tx"/>
                    </a:ext>
                  </a:extLst>
                </a:hlinkClick>
              </a:rPr>
              <a:t>CC BY-SA-NC</a:t>
            </a:r>
            <a:endParaRPr lang="en-US" sz="700">
              <a:solidFill>
                <a:srgbClr val="FFFFFF"/>
              </a:solidFill>
            </a:endParaRPr>
          </a:p>
        </p:txBody>
      </p:sp>
    </p:spTree>
    <p:extLst>
      <p:ext uri="{BB962C8B-B14F-4D97-AF65-F5344CB8AC3E}">
        <p14:creationId xmlns:p14="http://schemas.microsoft.com/office/powerpoint/2010/main" val="2910718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E4F03-F54B-44E6-8EC2-A817F51166CF}"/>
              </a:ext>
            </a:extLst>
          </p:cNvPr>
          <p:cNvSpPr>
            <a:spLocks noGrp="1"/>
          </p:cNvSpPr>
          <p:nvPr>
            <p:ph type="title"/>
          </p:nvPr>
        </p:nvSpPr>
        <p:spPr>
          <a:xfrm>
            <a:off x="4965430" y="629268"/>
            <a:ext cx="6586491" cy="1286160"/>
          </a:xfrm>
        </p:spPr>
        <p:txBody>
          <a:bodyPr anchor="b">
            <a:normAutofit/>
          </a:bodyPr>
          <a:lstStyle/>
          <a:p>
            <a:pPr lvl="0"/>
            <a:r>
              <a:rPr lang="en-US" sz="3400"/>
              <a:t>Do the company’s insurance policies cover data security incidents? </a:t>
            </a:r>
          </a:p>
        </p:txBody>
      </p:sp>
      <p:sp>
        <p:nvSpPr>
          <p:cNvPr id="3" name="Content Placeholder 2">
            <a:extLst>
              <a:ext uri="{FF2B5EF4-FFF2-40B4-BE49-F238E27FC236}">
                <a16:creationId xmlns:a16="http://schemas.microsoft.com/office/drawing/2014/main" id="{4640E0F6-A462-488F-9842-1831A1275F8A}"/>
              </a:ext>
            </a:extLst>
          </p:cNvPr>
          <p:cNvSpPr>
            <a:spLocks noGrp="1"/>
          </p:cNvSpPr>
          <p:nvPr>
            <p:ph idx="1"/>
          </p:nvPr>
        </p:nvSpPr>
        <p:spPr>
          <a:xfrm>
            <a:off x="4965431" y="2438400"/>
            <a:ext cx="6586489" cy="3785419"/>
          </a:xfrm>
        </p:spPr>
        <p:txBody>
          <a:bodyPr>
            <a:normAutofit/>
          </a:bodyPr>
          <a:lstStyle/>
          <a:p>
            <a:pPr lvl="0"/>
            <a:r>
              <a:rPr lang="en-US" sz="2000">
                <a:latin typeface="+mn-lt"/>
              </a:rPr>
              <a:t>It is important that your insurance policies provide your organization with the strongest basis to recover any potentially significant costs and liabilities associated with cyber incidents. </a:t>
            </a:r>
          </a:p>
          <a:p>
            <a:pPr lvl="0"/>
            <a:endParaRPr lang="en-US" sz="2000">
              <a:latin typeface="+mn-lt"/>
            </a:endParaRPr>
          </a:p>
          <a:p>
            <a:pPr lvl="0"/>
            <a:endParaRPr lang="en-US" sz="2000" dirty="0"/>
          </a:p>
        </p:txBody>
      </p:sp>
      <p:pic>
        <p:nvPicPr>
          <p:cNvPr id="11" name="Picture 10">
            <a:extLst>
              <a:ext uri="{FF2B5EF4-FFF2-40B4-BE49-F238E27FC236}">
                <a16:creationId xmlns:a16="http://schemas.microsoft.com/office/drawing/2014/main" id="{012EDE0C-76BE-47DA-8639-C5F1809257A6}"/>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36200" r="20709"/>
          <a:stretch/>
        </p:blipFill>
        <p:spPr>
          <a:xfrm>
            <a:off x="20" y="10"/>
            <a:ext cx="4635571" cy="6857990"/>
          </a:xfrm>
          <a:prstGeom prst="rect">
            <a:avLst/>
          </a:prstGeom>
          <a:effectLst/>
        </p:spPr>
      </p:pic>
      <p:cxnSp>
        <p:nvCxnSpPr>
          <p:cNvPr id="41" name="Straight Connector 40">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ED532C"/>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6585981E-E216-456D-A36C-B548D0637F1B}"/>
              </a:ext>
            </a:extLst>
          </p:cNvPr>
          <p:cNvSpPr>
            <a:spLocks noGrp="1"/>
          </p:cNvSpPr>
          <p:nvPr>
            <p:ph type="ftr" sz="quarter" idx="11"/>
          </p:nvPr>
        </p:nvSpPr>
        <p:spPr>
          <a:xfrm>
            <a:off x="4965430" y="6356350"/>
            <a:ext cx="4139134" cy="365125"/>
          </a:xfrm>
        </p:spPr>
        <p:txBody>
          <a:bodyPr>
            <a:normAutofit/>
          </a:bodyPr>
          <a:lstStyle/>
          <a:p>
            <a:pPr algn="l">
              <a:spcAft>
                <a:spcPts val="600"/>
              </a:spcAft>
            </a:pPr>
            <a:r>
              <a:rPr lang="en-US">
                <a:latin typeface="+mj-lt"/>
              </a:rPr>
              <a:t>(c) 2022 Lexeprint Inc. All Rights Reserved LLP.</a:t>
            </a:r>
          </a:p>
        </p:txBody>
      </p:sp>
      <p:sp>
        <p:nvSpPr>
          <p:cNvPr id="5" name="Slide Number Placeholder 4">
            <a:extLst>
              <a:ext uri="{FF2B5EF4-FFF2-40B4-BE49-F238E27FC236}">
                <a16:creationId xmlns:a16="http://schemas.microsoft.com/office/drawing/2014/main" id="{35C3C521-AF11-4C78-A7B9-DE71B9D75CA2}"/>
              </a:ext>
            </a:extLst>
          </p:cNvPr>
          <p:cNvSpPr>
            <a:spLocks noGrp="1"/>
          </p:cNvSpPr>
          <p:nvPr>
            <p:ph type="sldNum" sz="quarter" idx="12"/>
          </p:nvPr>
        </p:nvSpPr>
        <p:spPr>
          <a:xfrm>
            <a:off x="10167042" y="6356350"/>
            <a:ext cx="1186758" cy="365125"/>
          </a:xfrm>
        </p:spPr>
        <p:txBody>
          <a:bodyPr>
            <a:normAutofit/>
          </a:bodyPr>
          <a:lstStyle/>
          <a:p>
            <a:pPr>
              <a:spcAft>
                <a:spcPts val="600"/>
              </a:spcAft>
            </a:pPr>
            <a:fld id="{0C9B5FE2-BA89-48D6-9C58-D19B3335C788}" type="slidenum">
              <a:rPr lang="en-US" smtClean="0">
                <a:latin typeface="+mj-lt"/>
              </a:rPr>
              <a:pPr>
                <a:spcAft>
                  <a:spcPts val="600"/>
                </a:spcAft>
              </a:pPr>
              <a:t>35</a:t>
            </a:fld>
            <a:endParaRPr lang="en-US">
              <a:latin typeface="+mj-lt"/>
            </a:endParaRPr>
          </a:p>
        </p:txBody>
      </p:sp>
      <p:sp>
        <p:nvSpPr>
          <p:cNvPr id="6" name="TextBox 5">
            <a:extLst>
              <a:ext uri="{FF2B5EF4-FFF2-40B4-BE49-F238E27FC236}">
                <a16:creationId xmlns:a16="http://schemas.microsoft.com/office/drawing/2014/main" id="{7855E0D0-367F-62B6-DFBE-C951B4D38ACA}"/>
              </a:ext>
            </a:extLst>
          </p:cNvPr>
          <p:cNvSpPr txBox="1"/>
          <p:nvPr/>
        </p:nvSpPr>
        <p:spPr>
          <a:xfrm>
            <a:off x="2431141" y="6657945"/>
            <a:ext cx="2204450"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4" tooltip="https://ediscoverytoday.com/2021/07/20/gartners-executive-leaders-guide-to-cybersecurity-insurance-cybersecurity-best-practices/">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5" tooltip="https://creativecommons.org/licenses/by/3.0/">
                  <a:extLst>
                    <a:ext uri="{A12FA001-AC4F-418D-AE19-62706E023703}">
                      <ahyp:hlinkClr xmlns:ahyp="http://schemas.microsoft.com/office/drawing/2018/hyperlinkcolor" val="tx"/>
                    </a:ext>
                  </a:extLst>
                </a:hlinkClick>
              </a:rPr>
              <a:t>CC BY</a:t>
            </a:r>
            <a:endParaRPr lang="en-US" sz="700">
              <a:solidFill>
                <a:srgbClr val="FFFFFF"/>
              </a:solidFill>
            </a:endParaRPr>
          </a:p>
        </p:txBody>
      </p:sp>
    </p:spTree>
    <p:extLst>
      <p:ext uri="{BB962C8B-B14F-4D97-AF65-F5344CB8AC3E}">
        <p14:creationId xmlns:p14="http://schemas.microsoft.com/office/powerpoint/2010/main" val="28872667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E4F03-F54B-44E6-8EC2-A817F51166CF}"/>
              </a:ext>
            </a:extLst>
          </p:cNvPr>
          <p:cNvSpPr>
            <a:spLocks noGrp="1"/>
          </p:cNvSpPr>
          <p:nvPr>
            <p:ph type="title"/>
          </p:nvPr>
        </p:nvSpPr>
        <p:spPr>
          <a:xfrm>
            <a:off x="4965430" y="629268"/>
            <a:ext cx="6586491" cy="1286160"/>
          </a:xfrm>
        </p:spPr>
        <p:txBody>
          <a:bodyPr anchor="b">
            <a:normAutofit/>
          </a:bodyPr>
          <a:lstStyle/>
          <a:p>
            <a:pPr lvl="0"/>
            <a:r>
              <a:rPr lang="en-US"/>
              <a:t>Key Takeaways</a:t>
            </a:r>
          </a:p>
        </p:txBody>
      </p:sp>
      <p:sp>
        <p:nvSpPr>
          <p:cNvPr id="3" name="Content Placeholder 2">
            <a:extLst>
              <a:ext uri="{FF2B5EF4-FFF2-40B4-BE49-F238E27FC236}">
                <a16:creationId xmlns:a16="http://schemas.microsoft.com/office/drawing/2014/main" id="{4640E0F6-A462-488F-9842-1831A1275F8A}"/>
              </a:ext>
            </a:extLst>
          </p:cNvPr>
          <p:cNvSpPr>
            <a:spLocks noGrp="1"/>
          </p:cNvSpPr>
          <p:nvPr>
            <p:ph idx="1"/>
          </p:nvPr>
        </p:nvSpPr>
        <p:spPr>
          <a:xfrm>
            <a:off x="4965431" y="2438400"/>
            <a:ext cx="6586489" cy="3785419"/>
          </a:xfrm>
        </p:spPr>
        <p:txBody>
          <a:bodyPr>
            <a:normAutofit/>
          </a:bodyPr>
          <a:lstStyle/>
          <a:p>
            <a:pPr lvl="0"/>
            <a:r>
              <a:rPr lang="en-US" sz="2000" dirty="0">
                <a:latin typeface="+mn-lt"/>
              </a:rPr>
              <a:t>As cybersecurity class action disputes can be a very difficult topic as it crosses multiple legal disciplines and business functions, it will be crucial for in-house counsel and senior leadership at companies to ensure that there is adequate risk mitigation. </a:t>
            </a:r>
            <a:endParaRPr lang="en-US" sz="2000">
              <a:latin typeface="+mn-lt"/>
            </a:endParaRPr>
          </a:p>
          <a:p>
            <a:r>
              <a:rPr lang="en-US" sz="2000" dirty="0">
                <a:latin typeface="+mn-lt"/>
              </a:rPr>
              <a:t>In-house Counsel and senior leadership should aim to accomplish this through adequate planning, business practices and cybersecurity infrastructures in their respect organizations. </a:t>
            </a:r>
            <a:endParaRPr lang="en-US" sz="2000">
              <a:latin typeface="+mn-lt"/>
            </a:endParaRPr>
          </a:p>
          <a:p>
            <a:pPr lvl="0"/>
            <a:endParaRPr lang="en-US" sz="2000">
              <a:latin typeface="+mn-lt"/>
            </a:endParaRPr>
          </a:p>
          <a:p>
            <a:pPr lvl="0"/>
            <a:endParaRPr lang="en-US" sz="2000" dirty="0">
              <a:latin typeface="+mn-lt"/>
            </a:endParaRPr>
          </a:p>
          <a:p>
            <a:pPr lvl="0"/>
            <a:endParaRPr lang="en-US" sz="2000" dirty="0"/>
          </a:p>
        </p:txBody>
      </p:sp>
      <p:pic>
        <p:nvPicPr>
          <p:cNvPr id="11" name="Picture 10">
            <a:extLst>
              <a:ext uri="{FF2B5EF4-FFF2-40B4-BE49-F238E27FC236}">
                <a16:creationId xmlns:a16="http://schemas.microsoft.com/office/drawing/2014/main" id="{012EDE0C-76BE-47DA-8639-C5F1809257A6}"/>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6787" r="44207" b="-1"/>
          <a:stretch/>
        </p:blipFill>
        <p:spPr>
          <a:xfrm>
            <a:off x="20" y="10"/>
            <a:ext cx="4635571" cy="6857990"/>
          </a:xfrm>
          <a:prstGeom prst="rect">
            <a:avLst/>
          </a:prstGeom>
          <a:effectLst/>
        </p:spPr>
      </p:pic>
      <p:cxnSp>
        <p:nvCxnSpPr>
          <p:cNvPr id="46" name="Straight Connector 45">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7FEBF7"/>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6585981E-E216-456D-A36C-B548D0637F1B}"/>
              </a:ext>
            </a:extLst>
          </p:cNvPr>
          <p:cNvSpPr>
            <a:spLocks noGrp="1"/>
          </p:cNvSpPr>
          <p:nvPr>
            <p:ph type="ftr" sz="quarter" idx="11"/>
          </p:nvPr>
        </p:nvSpPr>
        <p:spPr>
          <a:xfrm>
            <a:off x="4965430" y="6356350"/>
            <a:ext cx="4139134" cy="365125"/>
          </a:xfrm>
        </p:spPr>
        <p:txBody>
          <a:bodyPr>
            <a:normAutofit/>
          </a:bodyPr>
          <a:lstStyle/>
          <a:p>
            <a:pPr algn="l">
              <a:spcAft>
                <a:spcPts val="600"/>
              </a:spcAft>
            </a:pPr>
            <a:r>
              <a:rPr lang="en-US">
                <a:latin typeface="+mj-lt"/>
              </a:rPr>
              <a:t>(c) 2022 Lexeprint Inc. All Rights Reserved LLP.</a:t>
            </a:r>
          </a:p>
        </p:txBody>
      </p:sp>
      <p:sp>
        <p:nvSpPr>
          <p:cNvPr id="5" name="Slide Number Placeholder 4">
            <a:extLst>
              <a:ext uri="{FF2B5EF4-FFF2-40B4-BE49-F238E27FC236}">
                <a16:creationId xmlns:a16="http://schemas.microsoft.com/office/drawing/2014/main" id="{35C3C521-AF11-4C78-A7B9-DE71B9D75CA2}"/>
              </a:ext>
            </a:extLst>
          </p:cNvPr>
          <p:cNvSpPr>
            <a:spLocks noGrp="1"/>
          </p:cNvSpPr>
          <p:nvPr>
            <p:ph type="sldNum" sz="quarter" idx="12"/>
          </p:nvPr>
        </p:nvSpPr>
        <p:spPr>
          <a:xfrm>
            <a:off x="10167042" y="6356350"/>
            <a:ext cx="1186758" cy="365125"/>
          </a:xfrm>
        </p:spPr>
        <p:txBody>
          <a:bodyPr>
            <a:normAutofit/>
          </a:bodyPr>
          <a:lstStyle/>
          <a:p>
            <a:pPr>
              <a:spcAft>
                <a:spcPts val="600"/>
              </a:spcAft>
            </a:pPr>
            <a:fld id="{0C9B5FE2-BA89-48D6-9C58-D19B3335C788}" type="slidenum">
              <a:rPr lang="en-US" smtClean="0">
                <a:latin typeface="+mj-lt"/>
              </a:rPr>
              <a:pPr>
                <a:spcAft>
                  <a:spcPts val="600"/>
                </a:spcAft>
              </a:pPr>
              <a:t>36</a:t>
            </a:fld>
            <a:endParaRPr lang="en-US">
              <a:latin typeface="+mj-lt"/>
            </a:endParaRPr>
          </a:p>
        </p:txBody>
      </p:sp>
    </p:spTree>
    <p:extLst>
      <p:ext uri="{BB962C8B-B14F-4D97-AF65-F5344CB8AC3E}">
        <p14:creationId xmlns:p14="http://schemas.microsoft.com/office/powerpoint/2010/main" val="25318886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3" descr="Question marks in a line and one question mark is lit">
            <a:extLst>
              <a:ext uri="{FF2B5EF4-FFF2-40B4-BE49-F238E27FC236}">
                <a16:creationId xmlns:a16="http://schemas.microsoft.com/office/drawing/2014/main" id="{35965052-6BCE-A2C0-D220-CECF8A5AE597}"/>
              </a:ext>
            </a:extLst>
          </p:cNvPr>
          <p:cNvPicPr>
            <a:picLocks noChangeAspect="1"/>
          </p:cNvPicPr>
          <p:nvPr/>
        </p:nvPicPr>
        <p:blipFill rotWithShape="1">
          <a:blip r:embed="rId2">
            <a:alphaModFix amt="50000"/>
          </a:blip>
          <a:srcRect t="2056" b="13674"/>
          <a:stretch/>
        </p:blipFill>
        <p:spPr>
          <a:xfrm>
            <a:off x="20" y="1"/>
            <a:ext cx="12191980" cy="6857999"/>
          </a:xfrm>
          <a:prstGeom prst="rect">
            <a:avLst/>
          </a:prstGeom>
        </p:spPr>
      </p:pic>
      <p:sp>
        <p:nvSpPr>
          <p:cNvPr id="2" name="Title 1">
            <a:extLst>
              <a:ext uri="{FF2B5EF4-FFF2-40B4-BE49-F238E27FC236}">
                <a16:creationId xmlns:a16="http://schemas.microsoft.com/office/drawing/2014/main" id="{CF892D47-B10B-427E-9B8A-4B73085AF3D4}"/>
              </a:ext>
            </a:extLst>
          </p:cNvPr>
          <p:cNvSpPr>
            <a:spLocks noGrp="1"/>
          </p:cNvSpPr>
          <p:nvPr>
            <p:ph type="title"/>
          </p:nvPr>
        </p:nvSpPr>
        <p:spPr>
          <a:xfrm>
            <a:off x="1524000" y="1122362"/>
            <a:ext cx="9144000" cy="2900518"/>
          </a:xfrm>
        </p:spPr>
        <p:txBody>
          <a:bodyPr vert="horz" lIns="91440" tIns="45720" rIns="91440" bIns="45720" rtlCol="0" anchor="b">
            <a:normAutofit/>
          </a:bodyPr>
          <a:lstStyle/>
          <a:p>
            <a:pPr algn="ctr"/>
            <a:r>
              <a:rPr lang="en-US" dirty="0">
                <a:solidFill>
                  <a:srgbClr val="FFFFFF"/>
                </a:solidFill>
              </a:rPr>
              <a:t>Questions?</a:t>
            </a:r>
          </a:p>
        </p:txBody>
      </p:sp>
      <p:sp>
        <p:nvSpPr>
          <p:cNvPr id="4" name="Footer Placeholder 3">
            <a:extLst>
              <a:ext uri="{FF2B5EF4-FFF2-40B4-BE49-F238E27FC236}">
                <a16:creationId xmlns:a16="http://schemas.microsoft.com/office/drawing/2014/main" id="{159E68A4-055C-4849-BB8D-3DBB023DC68D}"/>
              </a:ext>
            </a:extLst>
          </p:cNvPr>
          <p:cNvSpPr>
            <a:spLocks noGrp="1"/>
          </p:cNvSpPr>
          <p:nvPr>
            <p:ph type="ftr" sz="quarter" idx="11"/>
          </p:nvPr>
        </p:nvSpPr>
        <p:spPr>
          <a:xfrm>
            <a:off x="4038600" y="6356350"/>
            <a:ext cx="4114800" cy="365125"/>
          </a:xfrm>
        </p:spPr>
        <p:txBody>
          <a:bodyPr vert="horz" lIns="91440" tIns="45720" rIns="91440" bIns="45720" rtlCol="0" anchor="ctr">
            <a:normAutofit/>
          </a:bodyPr>
          <a:lstStyle/>
          <a:p>
            <a:pPr defTabSz="914400">
              <a:spcAft>
                <a:spcPts val="600"/>
              </a:spcAft>
              <a:defRPr/>
            </a:pPr>
            <a:r>
              <a:rPr lang="en-US" kern="1200">
                <a:solidFill>
                  <a:srgbClr val="FFFFFF"/>
                </a:solidFill>
                <a:latin typeface="Calibri" panose="020F0502020204030204"/>
                <a:ea typeface="+mn-ea"/>
                <a:cs typeface="+mn-cs"/>
              </a:rPr>
              <a:t>(c) 2022 Lexeprint Inc. All Rights Reserved LLP.</a:t>
            </a:r>
          </a:p>
        </p:txBody>
      </p:sp>
      <p:sp>
        <p:nvSpPr>
          <p:cNvPr id="5" name="Slide Number Placeholder 4">
            <a:extLst>
              <a:ext uri="{FF2B5EF4-FFF2-40B4-BE49-F238E27FC236}">
                <a16:creationId xmlns:a16="http://schemas.microsoft.com/office/drawing/2014/main" id="{6C9E25B0-C30C-4DF8-B6F9-99FF04CFD46B}"/>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defTabSz="914400">
              <a:spcAft>
                <a:spcPts val="600"/>
              </a:spcAft>
              <a:defRPr/>
            </a:pPr>
            <a:fld id="{0C9B5FE2-BA89-48D6-9C58-D19B3335C788}" type="slidenum">
              <a:rPr lang="en-US">
                <a:solidFill>
                  <a:srgbClr val="FFFFFF"/>
                </a:solidFill>
                <a:latin typeface="Calibri" panose="020F0502020204030204"/>
              </a:rPr>
              <a:pPr defTabSz="914400">
                <a:spcAft>
                  <a:spcPts val="600"/>
                </a:spcAft>
                <a:defRPr/>
              </a:pPr>
              <a:t>37</a:t>
            </a:fld>
            <a:endParaRPr lang="en-US">
              <a:solidFill>
                <a:srgbClr val="FFFFFF"/>
              </a:solidFill>
              <a:latin typeface="Calibri" panose="020F0502020204030204"/>
            </a:endParaRPr>
          </a:p>
        </p:txBody>
      </p:sp>
    </p:spTree>
    <p:extLst>
      <p:ext uri="{BB962C8B-B14F-4D97-AF65-F5344CB8AC3E}">
        <p14:creationId xmlns:p14="http://schemas.microsoft.com/office/powerpoint/2010/main" val="2766246470"/>
      </p:ext>
    </p:extLst>
  </p:cSld>
  <p:clrMapOvr>
    <a:overrideClrMapping bg1="dk1" tx1="lt1" bg2="dk2" tx2="lt2" accent1="accent1" accent2="accent2" accent3="accent3" accent4="accent4" accent5="accent5" accent6="accent6" hlink="hlink" folHlink="folHlink"/>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BB7BFB-66DA-4CE9-8441-4A9872C06EAD}"/>
              </a:ext>
            </a:extLst>
          </p:cNvPr>
          <p:cNvSpPr>
            <a:spLocks noGrp="1"/>
          </p:cNvSpPr>
          <p:nvPr>
            <p:ph type="title"/>
          </p:nvPr>
        </p:nvSpPr>
        <p:spPr/>
        <p:txBody>
          <a:bodyPr/>
          <a:lstStyle/>
          <a:p>
            <a:r>
              <a:rPr lang="en-US" dirty="0">
                <a:latin typeface="+mj-lt"/>
              </a:rPr>
              <a:t>Contact Us</a:t>
            </a:r>
          </a:p>
        </p:txBody>
      </p:sp>
      <p:sp>
        <p:nvSpPr>
          <p:cNvPr id="4" name="Footer Placeholder 3">
            <a:extLst>
              <a:ext uri="{FF2B5EF4-FFF2-40B4-BE49-F238E27FC236}">
                <a16:creationId xmlns:a16="http://schemas.microsoft.com/office/drawing/2014/main" id="{8908377F-8360-4A16-ADCA-28B8EB90EAE8}"/>
              </a:ext>
            </a:extLst>
          </p:cNvPr>
          <p:cNvSpPr>
            <a:spLocks noGrp="1"/>
          </p:cNvSpPr>
          <p:nvPr>
            <p:ph type="ftr" sz="quarter" idx="11"/>
          </p:nvPr>
        </p:nvSpPr>
        <p:spPr/>
        <p:txBody>
          <a:bodyPr/>
          <a:lstStyle/>
          <a:p>
            <a:r>
              <a:rPr lang="en-US">
                <a:latin typeface="+mj-lt"/>
              </a:rPr>
              <a:t>(c) 2022 Lexeprint Inc. All Rights Reserved LLP.</a:t>
            </a:r>
          </a:p>
        </p:txBody>
      </p:sp>
      <p:sp>
        <p:nvSpPr>
          <p:cNvPr id="5" name="Slide Number Placeholder 4">
            <a:extLst>
              <a:ext uri="{FF2B5EF4-FFF2-40B4-BE49-F238E27FC236}">
                <a16:creationId xmlns:a16="http://schemas.microsoft.com/office/drawing/2014/main" id="{AE585F19-9B9E-4FA2-A0AD-B5C560D78714}"/>
              </a:ext>
            </a:extLst>
          </p:cNvPr>
          <p:cNvSpPr>
            <a:spLocks noGrp="1"/>
          </p:cNvSpPr>
          <p:nvPr>
            <p:ph type="sldNum" sz="quarter" idx="12"/>
          </p:nvPr>
        </p:nvSpPr>
        <p:spPr/>
        <p:txBody>
          <a:bodyPr/>
          <a:lstStyle/>
          <a:p>
            <a:fld id="{0C9B5FE2-BA89-48D6-9C58-D19B3335C788}" type="slidenum">
              <a:rPr lang="en-US" smtClean="0">
                <a:latin typeface="+mj-lt"/>
              </a:rPr>
              <a:t>38</a:t>
            </a:fld>
            <a:endParaRPr lang="en-US">
              <a:latin typeface="+mj-lt"/>
            </a:endParaRPr>
          </a:p>
        </p:txBody>
      </p:sp>
      <p:grpSp>
        <p:nvGrpSpPr>
          <p:cNvPr id="8" name="Group 3">
            <a:extLst>
              <a:ext uri="{FF2B5EF4-FFF2-40B4-BE49-F238E27FC236}">
                <a16:creationId xmlns:a16="http://schemas.microsoft.com/office/drawing/2014/main" id="{C701DA95-A53B-43DB-911C-31A720003735}"/>
              </a:ext>
            </a:extLst>
          </p:cNvPr>
          <p:cNvGrpSpPr>
            <a:grpSpLocks/>
          </p:cNvGrpSpPr>
          <p:nvPr/>
        </p:nvGrpSpPr>
        <p:grpSpPr bwMode="auto">
          <a:xfrm>
            <a:off x="838200" y="1767800"/>
            <a:ext cx="5105401" cy="1341329"/>
            <a:chOff x="1151618" y="2014918"/>
            <a:chExt cx="4952227" cy="1362165"/>
          </a:xfrm>
        </p:grpSpPr>
        <p:pic>
          <p:nvPicPr>
            <p:cNvPr id="9" name="Picture 4">
              <a:extLst>
                <a:ext uri="{FF2B5EF4-FFF2-40B4-BE49-F238E27FC236}">
                  <a16:creationId xmlns:a16="http://schemas.microsoft.com/office/drawing/2014/main" id="{D0A98466-CF8A-4D06-9A86-5EB597E74A8B}"/>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51777" y="2186462"/>
              <a:ext cx="617112" cy="617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Oval 9">
              <a:extLst>
                <a:ext uri="{FF2B5EF4-FFF2-40B4-BE49-F238E27FC236}">
                  <a16:creationId xmlns:a16="http://schemas.microsoft.com/office/drawing/2014/main" id="{EC2CB6CF-A810-49A3-B59C-E9E5ED3CDD74}"/>
                </a:ext>
              </a:extLst>
            </p:cNvPr>
            <p:cNvSpPr/>
            <p:nvPr/>
          </p:nvSpPr>
          <p:spPr>
            <a:xfrm>
              <a:off x="1151618" y="2014918"/>
              <a:ext cx="1018041" cy="1070072"/>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extBox 6">
              <a:extLst>
                <a:ext uri="{FF2B5EF4-FFF2-40B4-BE49-F238E27FC236}">
                  <a16:creationId xmlns:a16="http://schemas.microsoft.com/office/drawing/2014/main" id="{1B8AD142-CF4F-456C-A126-C4C12FA53899}"/>
                </a:ext>
              </a:extLst>
            </p:cNvPr>
            <p:cNvSpPr txBox="1">
              <a:spLocks noChangeArrowheads="1"/>
            </p:cNvSpPr>
            <p:nvPr/>
          </p:nvSpPr>
          <p:spPr bwMode="auto">
            <a:xfrm>
              <a:off x="2353627" y="2064341"/>
              <a:ext cx="3750218" cy="1312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000000"/>
                  </a:solidFill>
                  <a:effectLst/>
                  <a:uLnTx/>
                  <a:uFillTx/>
                  <a:latin typeface="Garamond" panose="02020404030301010803" pitchFamily="18" charset="0"/>
                </a:rPr>
                <a:t>Daniel Garrie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Garamond" panose="02020404030301010803" pitchFamily="18" charset="0"/>
                </a:rPr>
                <a:t>Email: </a:t>
              </a:r>
              <a:r>
                <a:rPr kumimoji="0" lang="en-US" altLang="en-US" sz="1600" b="0" i="0" u="none" strike="noStrike" kern="1200" cap="none" spc="0" normalizeH="0" baseline="0" noProof="0" dirty="0">
                  <a:ln>
                    <a:noFill/>
                  </a:ln>
                  <a:solidFill>
                    <a:prstClr val="black"/>
                  </a:solidFill>
                  <a:effectLst/>
                  <a:uLnTx/>
                  <a:uFillTx/>
                  <a:latin typeface="Garamond" panose="02020404030301010803" pitchFamily="18" charset="0"/>
                  <a:hlinkClick r:id="rId3"/>
                </a:rPr>
                <a:t>daniel@lawandforensics.com</a:t>
              </a:r>
              <a:r>
                <a:rPr kumimoji="0" lang="en-US" altLang="en-US" sz="1600" b="0" i="0" u="none" strike="noStrike" kern="1200" cap="none" spc="0" normalizeH="0" baseline="0" noProof="0" dirty="0">
                  <a:ln>
                    <a:noFill/>
                  </a:ln>
                  <a:solidFill>
                    <a:prstClr val="black"/>
                  </a:solidFill>
                  <a:effectLst/>
                  <a:uLnTx/>
                  <a:uFillTx/>
                  <a:latin typeface="Garamond" panose="02020404030301010803" pitchFamily="18" charset="0"/>
                </a:rPr>
                <a: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Garamond" panose="02020404030301010803" pitchFamily="18" charset="0"/>
                </a:rPr>
                <a:t>Phone: 855-529-2466</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Garamond" panose="02020404030301010803" pitchFamily="18" charset="0"/>
                </a:rPr>
                <a:t>URL: </a:t>
              </a:r>
              <a:r>
                <a:rPr kumimoji="0" lang="en-US" altLang="en-US" sz="1600" b="0" i="0" u="none" strike="noStrike" kern="1200" cap="none" spc="0" normalizeH="0" baseline="0" noProof="0" dirty="0">
                  <a:ln>
                    <a:noFill/>
                  </a:ln>
                  <a:solidFill>
                    <a:prstClr val="black"/>
                  </a:solidFill>
                  <a:effectLst/>
                  <a:uLnTx/>
                  <a:uFillTx/>
                  <a:latin typeface="Garamond" panose="02020404030301010803" pitchFamily="18" charset="0"/>
                  <a:hlinkClick r:id="rId4"/>
                </a:rPr>
                <a:t>www.lawandforensics.com</a:t>
              </a:r>
              <a:r>
                <a:rPr kumimoji="0" lang="en-US" altLang="en-US" sz="1600" b="0" i="0" u="none" strike="noStrike" kern="1200" cap="none" spc="0" normalizeH="0" baseline="0" noProof="0" dirty="0">
                  <a:ln>
                    <a:noFill/>
                  </a:ln>
                  <a:solidFill>
                    <a:prstClr val="black"/>
                  </a:solidFill>
                  <a:effectLst/>
                  <a:uLnTx/>
                  <a:uFillTx/>
                  <a:latin typeface="Garamond" panose="02020404030301010803" pitchFamily="18" charset="0"/>
                </a:rPr>
                <a: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prstClr val="black"/>
                  </a:solidFill>
                  <a:effectLst/>
                  <a:uLnTx/>
                  <a:uFillTx/>
                  <a:latin typeface="Georgia" panose="02040502050405020303" pitchFamily="18" charset="0"/>
                  <a:ea typeface="+mn-ea"/>
                  <a:cs typeface="Arial" panose="020B0604020202020204" pitchFamily="34" charset="0"/>
                </a:rPr>
                <a:t> </a:t>
              </a:r>
            </a:p>
          </p:txBody>
        </p:sp>
      </p:grpSp>
      <p:grpSp>
        <p:nvGrpSpPr>
          <p:cNvPr id="3" name="Group 2">
            <a:extLst>
              <a:ext uri="{FF2B5EF4-FFF2-40B4-BE49-F238E27FC236}">
                <a16:creationId xmlns:a16="http://schemas.microsoft.com/office/drawing/2014/main" id="{690982E6-D43E-EA0D-89B7-B4D2431F8D54}"/>
              </a:ext>
            </a:extLst>
          </p:cNvPr>
          <p:cNvGrpSpPr>
            <a:grpSpLocks/>
          </p:cNvGrpSpPr>
          <p:nvPr/>
        </p:nvGrpSpPr>
        <p:grpSpPr bwMode="auto">
          <a:xfrm>
            <a:off x="5934276" y="1736652"/>
            <a:ext cx="5235841" cy="1323809"/>
            <a:chOff x="1151618" y="1507090"/>
            <a:chExt cx="4844158" cy="1190995"/>
          </a:xfrm>
        </p:grpSpPr>
        <p:pic>
          <p:nvPicPr>
            <p:cNvPr id="6" name="Picture 5">
              <a:extLst>
                <a:ext uri="{FF2B5EF4-FFF2-40B4-BE49-F238E27FC236}">
                  <a16:creationId xmlns:a16="http://schemas.microsoft.com/office/drawing/2014/main" id="{841E7056-27F2-C46F-2EBF-A0142892419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351777" y="1678634"/>
              <a:ext cx="617112" cy="617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Oval 6">
              <a:extLst>
                <a:ext uri="{FF2B5EF4-FFF2-40B4-BE49-F238E27FC236}">
                  <a16:creationId xmlns:a16="http://schemas.microsoft.com/office/drawing/2014/main" id="{FDCE72FF-39BF-CBDC-BB6A-A1830FD0178D}"/>
                </a:ext>
              </a:extLst>
            </p:cNvPr>
            <p:cNvSpPr/>
            <p:nvPr/>
          </p:nvSpPr>
          <p:spPr>
            <a:xfrm>
              <a:off x="1151618" y="1507090"/>
              <a:ext cx="1017428" cy="1069847"/>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sz="1400"/>
            </a:p>
          </p:txBody>
        </p:sp>
        <p:sp>
          <p:nvSpPr>
            <p:cNvPr id="12" name="TextBox 6">
              <a:extLst>
                <a:ext uri="{FF2B5EF4-FFF2-40B4-BE49-F238E27FC236}">
                  <a16:creationId xmlns:a16="http://schemas.microsoft.com/office/drawing/2014/main" id="{016F681C-78C6-C017-3D32-6C9EF01187A5}"/>
                </a:ext>
              </a:extLst>
            </p:cNvPr>
            <p:cNvSpPr txBox="1">
              <a:spLocks noChangeArrowheads="1"/>
            </p:cNvSpPr>
            <p:nvPr/>
          </p:nvSpPr>
          <p:spPr bwMode="auto">
            <a:xfrm>
              <a:off x="2246682" y="1535113"/>
              <a:ext cx="3749094" cy="1162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en-US" sz="1600" b="1" dirty="0">
                  <a:latin typeface="Garamond" panose="02020404030301010803" pitchFamily="18" charset="0"/>
                </a:rPr>
                <a:t>Doug Smith</a:t>
              </a:r>
            </a:p>
            <a:p>
              <a:r>
                <a:rPr lang="en-US" altLang="en-US" sz="1600" dirty="0">
                  <a:latin typeface="Garamond" panose="02020404030301010803" pitchFamily="18" charset="0"/>
                </a:rPr>
                <a:t>Email: </a:t>
              </a:r>
              <a:r>
                <a:rPr lang="en-US" sz="1600" dirty="0">
                  <a:latin typeface="Garamond" panose="02020404030301010803" pitchFamily="18" charset="0"/>
                  <a:hlinkClick r:id="rId5"/>
                </a:rPr>
                <a:t>dougsmith@mayerbrown.com</a:t>
              </a:r>
              <a:endParaRPr lang="en-US" sz="1600" dirty="0">
                <a:latin typeface="Garamond" panose="02020404030301010803" pitchFamily="18" charset="0"/>
              </a:endParaRPr>
            </a:p>
            <a:p>
              <a:r>
                <a:rPr lang="en-US" altLang="en-US" sz="1600" dirty="0">
                  <a:latin typeface="Garamond" panose="02020404030301010803" pitchFamily="18" charset="0"/>
                </a:rPr>
                <a:t>Phone: </a:t>
              </a:r>
              <a:r>
                <a:rPr lang="en-US" sz="1600" dirty="0">
                  <a:latin typeface="Garamond" panose="02020404030301010803" pitchFamily="18" charset="0"/>
                </a:rPr>
                <a:t>(213) 229-5198  </a:t>
              </a:r>
            </a:p>
            <a:p>
              <a:r>
                <a:rPr lang="en-US" altLang="en-US" sz="1600" dirty="0">
                  <a:latin typeface="Garamond" panose="02020404030301010803" pitchFamily="18" charset="0"/>
                </a:rPr>
                <a:t>URL: </a:t>
              </a:r>
              <a:r>
                <a:rPr lang="en-US" sz="1600" dirty="0">
                  <a:latin typeface="Garamond" panose="02020404030301010803" pitchFamily="18" charset="0"/>
                  <a:hlinkClick r:id="rId6"/>
                </a:rPr>
                <a:t>https://www.mayerbrown.com </a:t>
              </a:r>
              <a:r>
                <a:rPr lang="en-US" altLang="en-US" sz="1400" dirty="0">
                  <a:latin typeface="Georgia" panose="02040502050405020303" pitchFamily="18" charset="0"/>
                </a:rPr>
                <a:t>	</a:t>
              </a:r>
            </a:p>
            <a:p>
              <a:r>
                <a:rPr lang="en-US" altLang="en-US" sz="1400" dirty="0">
                  <a:latin typeface="Georgia" panose="02040502050405020303" pitchFamily="18" charset="0"/>
                </a:rPr>
                <a:t> </a:t>
              </a:r>
            </a:p>
          </p:txBody>
        </p:sp>
      </p:grpSp>
      <p:pic>
        <p:nvPicPr>
          <p:cNvPr id="13" name="Picture 12">
            <a:extLst>
              <a:ext uri="{FF2B5EF4-FFF2-40B4-BE49-F238E27FC236}">
                <a16:creationId xmlns:a16="http://schemas.microsoft.com/office/drawing/2014/main" id="{952889DE-1CEA-1721-7B01-BD0FEEEBACE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13739" y="4314927"/>
            <a:ext cx="667010" cy="685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Oval 13">
            <a:extLst>
              <a:ext uri="{FF2B5EF4-FFF2-40B4-BE49-F238E27FC236}">
                <a16:creationId xmlns:a16="http://schemas.microsoft.com/office/drawing/2014/main" id="{11CB40AF-726D-B917-7976-469D731160AC}"/>
              </a:ext>
            </a:extLst>
          </p:cNvPr>
          <p:cNvSpPr/>
          <p:nvPr/>
        </p:nvSpPr>
        <p:spPr bwMode="auto">
          <a:xfrm>
            <a:off x="822479" y="4131040"/>
            <a:ext cx="1049529" cy="1053704"/>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TextBox 23">
            <a:extLst>
              <a:ext uri="{FF2B5EF4-FFF2-40B4-BE49-F238E27FC236}">
                <a16:creationId xmlns:a16="http://schemas.microsoft.com/office/drawing/2014/main" id="{20E12BBE-38F3-DADC-C156-9B5894B73EB9}"/>
              </a:ext>
            </a:extLst>
          </p:cNvPr>
          <p:cNvSpPr txBox="1"/>
          <p:nvPr/>
        </p:nvSpPr>
        <p:spPr>
          <a:xfrm>
            <a:off x="1887729" y="4314927"/>
            <a:ext cx="3866213" cy="1077218"/>
          </a:xfrm>
          <a:prstGeom prst="rect">
            <a:avLst/>
          </a:prstGeom>
          <a:noFill/>
        </p:spPr>
        <p:txBody>
          <a:bodyPr wrap="square">
            <a:spAutoFit/>
          </a:bodyPr>
          <a:lstStyle/>
          <a:p>
            <a:r>
              <a:rPr lang="en-US" sz="1600" b="1" dirty="0">
                <a:effectLst/>
              </a:rPr>
              <a:t>Michael L. McGlamry</a:t>
            </a:r>
          </a:p>
          <a:p>
            <a:r>
              <a:rPr lang="en-US" sz="1600" dirty="0">
                <a:effectLst/>
              </a:rPr>
              <a:t>Email: mmcglamry@popemcglamry.com</a:t>
            </a:r>
            <a:br>
              <a:rPr lang="en-US" sz="1600" dirty="0"/>
            </a:br>
            <a:r>
              <a:rPr lang="en-US" sz="1600" dirty="0"/>
              <a:t>Phone</a:t>
            </a:r>
            <a:r>
              <a:rPr lang="en-US" sz="1600" dirty="0">
                <a:effectLst/>
              </a:rPr>
              <a:t>: 404.523.7706 (Atlanta)</a:t>
            </a:r>
            <a:br>
              <a:rPr lang="en-US" sz="1600" dirty="0"/>
            </a:br>
            <a:endParaRPr lang="en-US" sz="1600" dirty="0"/>
          </a:p>
        </p:txBody>
      </p:sp>
    </p:spTree>
    <p:extLst>
      <p:ext uri="{BB962C8B-B14F-4D97-AF65-F5344CB8AC3E}">
        <p14:creationId xmlns:p14="http://schemas.microsoft.com/office/powerpoint/2010/main" val="23937220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EA6AE2D2-E8D0-FA56-66C9-40A5CB41A546}"/>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tint val="75000"/>
                  </a:prstClr>
                </a:solidFill>
                <a:effectLst/>
                <a:uLnTx/>
                <a:uFillTx/>
                <a:latin typeface="Garamond" panose="02020404030301010803" pitchFamily="18" charset="0"/>
                <a:ea typeface="+mn-ea"/>
                <a:cs typeface="+mn-cs"/>
              </a:rPr>
              <a:t>(c) 2022 Lexeprint Inc. All Rights Reserved LLP.</a:t>
            </a:r>
          </a:p>
        </p:txBody>
      </p:sp>
      <p:sp>
        <p:nvSpPr>
          <p:cNvPr id="4" name="Content Placeholder 2">
            <a:extLst>
              <a:ext uri="{FF2B5EF4-FFF2-40B4-BE49-F238E27FC236}">
                <a16:creationId xmlns:a16="http://schemas.microsoft.com/office/drawing/2014/main" id="{DE21E687-9258-B52C-0E19-2681FEBFDC8A}"/>
              </a:ext>
            </a:extLst>
          </p:cNvPr>
          <p:cNvSpPr>
            <a:spLocks noGrp="1"/>
          </p:cNvSpPr>
          <p:nvPr/>
        </p:nvSpPr>
        <p:spPr>
          <a:xfrm>
            <a:off x="199525" y="2946617"/>
            <a:ext cx="11792949" cy="359195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5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Daniel Garrie, Esq. is the Co-Founder of Law &amp; Forensics LLC, where he heads the Computer Forensics and digital discovery Cybersecurity teams. Daniel has been a dominant voice in the computer forensic and cybersecurity space for the past 20 years, as an attorney and technologist. He is an adjunct professor at Harvard for Computer Forensics and prior to Law &amp; Forensics, he successfully built and sold several technology start-up companies.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5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Since co-founding Law &amp; Forensics LLC in 2008, Daniel has built it into one of the leading boutique cybersecurity forensic engineering firms in the industry. He is a mediator, arbitrator, and e-discovery special master for JAMS and is a partner and head of the Cybersecurity at </a:t>
            </a:r>
            <a:r>
              <a:rPr kumimoji="0" lang="en-US" sz="1500" b="0" i="0" u="none" strike="noStrike" kern="1200" cap="none" spc="0" normalizeH="0" baseline="0" noProof="0" dirty="0" err="1">
                <a:ln>
                  <a:noFill/>
                </a:ln>
                <a:solidFill>
                  <a:prstClr val="black"/>
                </a:solidFill>
                <a:effectLst/>
                <a:uLnTx/>
                <a:uFillTx/>
                <a:latin typeface="Garamond" panose="02020404030301010803" pitchFamily="18" charset="0"/>
                <a:ea typeface="+mn-ea"/>
                <a:cs typeface="+mn-cs"/>
              </a:rPr>
              <a:t>Zeichner</a:t>
            </a:r>
            <a:r>
              <a:rPr kumimoji="0" lang="en-US" sz="15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 Ellman &amp; Krause LLP. Daniel has both a Bachelor’s and a Master’s degree in computer science from Brandeis University, as well as a J.D. from Rutgers Law School.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5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Daniel has led cyber and forensic teams in some of the most visible and sensitive cyber incidents in the United States. He and his team have worked for two of the top five banks in the globe, and dozens of the largest private and public companies in the world. In addition, Daniel has been awarded several patents for advanced cybersecurity and forensic platform he built with his team that is currently used in the industry, TableTop.AI, CustodyTrack.IO, and Forensic Scan.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5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Daniel is also well-published in the cybersecurity space and has authored more than 200 articles and books. His work is cited by Black’s Law Dictionary 10th Ed. In defining the terms “software”, “internet”, and “algorithm.” Lastly, he has been recognized by several United States Supreme Court Justices for his legal scholarship and is a trusted source and thought leader for cybersecurity articles and opinions, being cited over 500 times to date. </a:t>
            </a:r>
          </a:p>
        </p:txBody>
      </p:sp>
      <p:sp>
        <p:nvSpPr>
          <p:cNvPr id="5" name="TextBox 2">
            <a:extLst>
              <a:ext uri="{FF2B5EF4-FFF2-40B4-BE49-F238E27FC236}">
                <a16:creationId xmlns:a16="http://schemas.microsoft.com/office/drawing/2014/main" id="{388E7BD6-5051-BF2F-52DE-E6BEA6DC395A}"/>
              </a:ext>
            </a:extLst>
          </p:cNvPr>
          <p:cNvSpPr txBox="1"/>
          <p:nvPr/>
        </p:nvSpPr>
        <p:spPr>
          <a:xfrm>
            <a:off x="1907622" y="199741"/>
            <a:ext cx="6850342" cy="1815882"/>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Daniel B. Garrie, Esq.</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Law &amp; Forensics LLC – Co-Founder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JAMS – Special Master, Neutral, Arbitrator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Contact: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W: (855) 529-2466</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E: </a:t>
            </a:r>
            <a:r>
              <a:rPr kumimoji="0" lang="en-US" sz="14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hlinkClick r:id="rId2"/>
              </a:rPr>
              <a:t>daniel@lawandforensics.com</a:t>
            </a:r>
            <a:r>
              <a:rPr kumimoji="0" lang="en-US" sz="14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rPr>
              <a:t>URL: </a:t>
            </a:r>
            <a:r>
              <a:rPr kumimoji="0" lang="en-US" sz="1400" b="0" i="0" u="none" strike="noStrike" kern="1200" cap="none" spc="0" normalizeH="0" baseline="0" noProof="0" dirty="0">
                <a:ln>
                  <a:noFill/>
                </a:ln>
                <a:solidFill>
                  <a:prstClr val="black"/>
                </a:solidFill>
                <a:effectLst/>
                <a:uLnTx/>
                <a:uFillTx/>
                <a:latin typeface="Garamond" panose="02020404030301010803" pitchFamily="18" charset="0"/>
                <a:ea typeface="+mn-lt"/>
                <a:cs typeface="+mn-lt"/>
                <a:hlinkClick r:id="rId3"/>
              </a:rPr>
              <a:t>https://www.lawandforensics.com/</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Garamond" panose="02020404030301010803" pitchFamily="18" charset="0"/>
              <a:ea typeface="+mn-lt"/>
              <a:cs typeface="+mn-lt"/>
            </a:endParaRPr>
          </a:p>
        </p:txBody>
      </p:sp>
      <p:pic>
        <p:nvPicPr>
          <p:cNvPr id="6" name="Picture 5">
            <a:extLst>
              <a:ext uri="{FF2B5EF4-FFF2-40B4-BE49-F238E27FC236}">
                <a16:creationId xmlns:a16="http://schemas.microsoft.com/office/drawing/2014/main" id="{05E2BC2F-204C-9440-3B60-2CDF8F2D3EE7}"/>
              </a:ext>
            </a:extLst>
          </p:cNvPr>
          <p:cNvPicPr>
            <a:picLocks noChangeAspect="1"/>
          </p:cNvPicPr>
          <p:nvPr/>
        </p:nvPicPr>
        <p:blipFill>
          <a:blip r:embed="rId4"/>
          <a:stretch>
            <a:fillRect/>
          </a:stretch>
        </p:blipFill>
        <p:spPr>
          <a:xfrm>
            <a:off x="10284378" y="0"/>
            <a:ext cx="2065572" cy="823694"/>
          </a:xfrm>
          <a:prstGeom prst="rect">
            <a:avLst/>
          </a:prstGeom>
        </p:spPr>
      </p:pic>
      <p:pic>
        <p:nvPicPr>
          <p:cNvPr id="7" name="Picture 6">
            <a:extLst>
              <a:ext uri="{FF2B5EF4-FFF2-40B4-BE49-F238E27FC236}">
                <a16:creationId xmlns:a16="http://schemas.microsoft.com/office/drawing/2014/main" id="{AB75CAA9-A132-0259-1B95-649A5D875BCB}"/>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7170" t="8369" r="13466" b="5613"/>
          <a:stretch/>
        </p:blipFill>
        <p:spPr bwMode="auto">
          <a:xfrm>
            <a:off x="232611" y="199741"/>
            <a:ext cx="1675011" cy="208633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1F97A05F-14F3-887E-0744-1F57005536F3}"/>
              </a:ext>
            </a:extLst>
          </p:cNvPr>
          <p:cNvSpPr/>
          <p:nvPr/>
        </p:nvSpPr>
        <p:spPr>
          <a:xfrm>
            <a:off x="232611" y="2343071"/>
            <a:ext cx="6096000" cy="646331"/>
          </a:xfrm>
          <a:prstGeom prst="rect">
            <a:avLst/>
          </a:prstGeom>
        </p:spPr>
        <p:txBody>
          <a:bodyP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Garamond" panose="02020404030301010803" pitchFamily="18" charset="0"/>
                <a:ea typeface="+mn-ea"/>
                <a:cs typeface="Times New Roman" panose="02020603050405020304" pitchFamily="18" charset="0"/>
              </a:rPr>
              <a:t>B.A., Computer Science, Brandeis Uni.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Garamond" panose="02020404030301010803" pitchFamily="18" charset="0"/>
                <a:ea typeface="+mn-ea"/>
                <a:cs typeface="Times New Roman" panose="02020603050405020304" pitchFamily="18" charset="0"/>
              </a:rPr>
              <a:t>M.A., Computer Science Brandies Uni.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Garamond" panose="02020404030301010803" pitchFamily="18" charset="0"/>
                <a:ea typeface="+mn-ea"/>
                <a:cs typeface="Times New Roman" panose="02020603050405020304" pitchFamily="18" charset="0"/>
              </a:rPr>
              <a:t>J.D., Rutgers School of Law</a:t>
            </a:r>
          </a:p>
        </p:txBody>
      </p:sp>
      <p:sp>
        <p:nvSpPr>
          <p:cNvPr id="3" name="Slide Number Placeholder 2">
            <a:extLst>
              <a:ext uri="{FF2B5EF4-FFF2-40B4-BE49-F238E27FC236}">
                <a16:creationId xmlns:a16="http://schemas.microsoft.com/office/drawing/2014/main" id="{8A3EDC58-F21F-A0A7-5029-8575E2983D8F}"/>
              </a:ext>
            </a:extLst>
          </p:cNvPr>
          <p:cNvSpPr>
            <a:spLocks noGrp="1"/>
          </p:cNvSpPr>
          <p:nvPr>
            <p:ph type="sldNum" sz="quarter" idx="12"/>
          </p:nvPr>
        </p:nvSpPr>
        <p:spPr/>
        <p:txBody>
          <a:bodyPr/>
          <a:lstStyle/>
          <a:p>
            <a:fld id="{F7B5468E-EFE1-4DDB-962B-87F763E1CE64}" type="slidenum">
              <a:rPr lang="en-US" smtClean="0"/>
              <a:t>39</a:t>
            </a:fld>
            <a:endParaRPr lang="en-US"/>
          </a:p>
        </p:txBody>
      </p:sp>
    </p:spTree>
    <p:extLst>
      <p:ext uri="{BB962C8B-B14F-4D97-AF65-F5344CB8AC3E}">
        <p14:creationId xmlns:p14="http://schemas.microsoft.com/office/powerpoint/2010/main" val="301894883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7DE2D94-BD0B-41F2-A393-2A372BC18D8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AF00FEC-ED18-4A65-811F-7F37C2FA2B6B}"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79863746-D6C6-443C-882E-2301D6EAD9D5}"/>
              </a:ext>
            </a:extLst>
          </p:cNvPr>
          <p:cNvSpPr txBox="1"/>
          <p:nvPr/>
        </p:nvSpPr>
        <p:spPr>
          <a:xfrm>
            <a:off x="1761468" y="283779"/>
            <a:ext cx="5678214" cy="138499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Garamond" panose="02020404030301010803" pitchFamily="18" charset="0"/>
              </a:rPr>
              <a:t>Douglas Smith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Garamond" panose="02020404030301010803" pitchFamily="18" charset="0"/>
              </a:rPr>
              <a:t>Mayer Brown – Counsel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Garamond" panose="02020404030301010803" pitchFamily="18" charset="0"/>
              </a:rPr>
              <a:t>Contact: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Garamond" panose="02020404030301010803" pitchFamily="18" charset="0"/>
              </a:rPr>
              <a:t>E: </a:t>
            </a:r>
            <a:r>
              <a:rPr kumimoji="0" lang="en-US" sz="1400" b="0" i="0" u="none" strike="noStrike" kern="1200" cap="none" spc="0" normalizeH="0" baseline="0" noProof="0" dirty="0">
                <a:ln>
                  <a:noFill/>
                </a:ln>
                <a:solidFill>
                  <a:prstClr val="black"/>
                </a:solidFill>
                <a:effectLst/>
                <a:uLnTx/>
                <a:uFillTx/>
                <a:latin typeface="Garamond" panose="02020404030301010803" pitchFamily="18" charset="0"/>
                <a:hlinkClick r:id="rId2"/>
              </a:rPr>
              <a:t>dougsmith@mayerbrown.com</a:t>
            </a:r>
            <a:endParaRPr kumimoji="0" lang="en-US" sz="1400" b="0" i="0" u="none" strike="noStrike" kern="1200" cap="none" spc="0" normalizeH="0" baseline="0" noProof="0" dirty="0">
              <a:ln>
                <a:noFill/>
              </a:ln>
              <a:solidFill>
                <a:prstClr val="black"/>
              </a:solidFill>
              <a:effectLst/>
              <a:uLnTx/>
              <a:uFillTx/>
              <a:latin typeface="Garamond" panose="02020404030301010803"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Garamond" panose="02020404030301010803" pitchFamily="18" charset="0"/>
              </a:rPr>
              <a:t>W: (213) 229-5198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Garamond" panose="02020404030301010803" pitchFamily="18" charset="0"/>
              </a:rPr>
              <a:t>URL: </a:t>
            </a:r>
            <a:r>
              <a:rPr kumimoji="0" lang="en-US" sz="1400" b="0" i="0" u="none" strike="noStrike" kern="1200" cap="none" spc="0" normalizeH="0" baseline="0" noProof="0" dirty="0">
                <a:ln>
                  <a:noFill/>
                </a:ln>
                <a:solidFill>
                  <a:prstClr val="black"/>
                </a:solidFill>
                <a:effectLst/>
                <a:uLnTx/>
                <a:uFillTx/>
                <a:latin typeface="Garamond" panose="02020404030301010803" pitchFamily="18" charset="0"/>
                <a:hlinkClick r:id="rId3"/>
              </a:rPr>
              <a:t>https://www.mayerbrown.com</a:t>
            </a:r>
            <a:endParaRPr kumimoji="0" lang="en-US" sz="1400" b="0" i="0" u="none" strike="noStrike" kern="1200" cap="none" spc="0" normalizeH="0" baseline="0" noProof="0" dirty="0">
              <a:ln>
                <a:noFill/>
              </a:ln>
              <a:solidFill>
                <a:prstClr val="black"/>
              </a:solidFill>
              <a:effectLst/>
              <a:uLnTx/>
              <a:uFillTx/>
              <a:latin typeface="Garamond" panose="02020404030301010803" pitchFamily="18" charset="0"/>
            </a:endParaRPr>
          </a:p>
        </p:txBody>
      </p:sp>
      <p:pic>
        <p:nvPicPr>
          <p:cNvPr id="1026" name="Picture 2" descr="Douglas A. Smith">
            <a:extLst>
              <a:ext uri="{FF2B5EF4-FFF2-40B4-BE49-F238E27FC236}">
                <a16:creationId xmlns:a16="http://schemas.microsoft.com/office/drawing/2014/main" id="{815CE824-DEE2-49D9-8540-DBF808332A08}"/>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0035" r="10035"/>
          <a:stretch/>
        </p:blipFill>
        <p:spPr bwMode="auto">
          <a:xfrm>
            <a:off x="389868" y="279882"/>
            <a:ext cx="1371600" cy="18288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B51B8482-D4EF-46F3-B46F-7934AE172E17}"/>
              </a:ext>
            </a:extLst>
          </p:cNvPr>
          <p:cNvSpPr txBox="1"/>
          <p:nvPr/>
        </p:nvSpPr>
        <p:spPr>
          <a:xfrm>
            <a:off x="263743" y="2190876"/>
            <a:ext cx="11623457" cy="332398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Garamond" panose="02020404030301010803" pitchFamily="18" charset="0"/>
              </a:rPr>
              <a:t>Doug Smith is counsel in Mayer Brown's Los Angeles office and a member of the Litigation &amp; Dispute Resolution, Cybersecurity &amp; Data Privacy and Supreme Court &amp; Appellate practices.  Doug handles complex trial and appellate court litigation, focusing on antitrust, intellectual property, tax-related class actions, and data privacy and cybersecurity.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Garamond" panose="02020404030301010803"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Garamond" panose="02020404030301010803" pitchFamily="18" charset="0"/>
              </a:rPr>
              <a:t>Before recently joining Mayer Brown, Doug was a litigator with the New York and Los Angeles offices of Skadden, Arps, Slate, Meagher &amp; </a:t>
            </a:r>
            <a:r>
              <a:rPr kumimoji="0" lang="en-US" sz="1400" b="0" i="0" u="none" strike="noStrike" kern="1200" cap="none" spc="0" normalizeH="0" baseline="0" noProof="0" dirty="0" err="1">
                <a:ln>
                  <a:noFill/>
                </a:ln>
                <a:solidFill>
                  <a:prstClr val="black"/>
                </a:solidFill>
                <a:effectLst/>
                <a:uLnTx/>
                <a:uFillTx/>
                <a:latin typeface="Garamond" panose="02020404030301010803" pitchFamily="18" charset="0"/>
              </a:rPr>
              <a:t>Flom</a:t>
            </a:r>
            <a:r>
              <a:rPr kumimoji="0" lang="en-US" sz="1400" b="0" i="0" u="none" strike="noStrike" kern="1200" cap="none" spc="0" normalizeH="0" baseline="0" noProof="0" dirty="0">
                <a:ln>
                  <a:noFill/>
                </a:ln>
                <a:solidFill>
                  <a:prstClr val="black"/>
                </a:solidFill>
                <a:effectLst/>
                <a:uLnTx/>
                <a:uFillTx/>
                <a:latin typeface="Garamond" panose="02020404030301010803" pitchFamily="18" charset="0"/>
              </a:rPr>
              <a:t> LLP.  He also clerked for The Honorable Beverley B. Martin of the United States Court of Appeals for the Eleventh Circuit, Colorado Supreme Court Justice Richard L. Gabriel while he was on the Colorado Court of Appeals, and Colorado Supreme Court Justice Monica M. Márquez.  He also has extensive federal government service, including with the White House’s Council of Economic Advisers, the Department of Justice, FDIC, Freddie Mac, the US House of Representatives, and the US Senate.</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Garamond" panose="02020404030301010803"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Garamond" panose="02020404030301010803" pitchFamily="18" charset="0"/>
              </a:rPr>
              <a:t>Doug has a strong commitment to pro bono and has received numerous awards for his pro bono service, including the California Young Lawyers Association’s Jack Berman Award of Achievement. Most recently, he argued before the Ninth Circuit and secured his second favorable published opinion on behalf of pro bono clients.  He also is a lecturer in law at USC Gould School of Law, teaching a three credit class on Fundamentals of Intellectual Property Law.  Doug holds CIPP/US and CIPM certifications from the International Association of Privacy Professionals,  He also serves as the Managing Editor of the Journal of Law &amp; Cyber Warfare, and on the board of Neighborhood Legal Services of Los Angeles.</a:t>
            </a:r>
            <a:endParaRPr kumimoji="0" lang="en-US" sz="1800" b="0" i="0" u="none" strike="noStrike" kern="1200" cap="none" spc="0" normalizeH="0" baseline="0" noProof="0" dirty="0">
              <a:ln>
                <a:noFill/>
              </a:ln>
              <a:solidFill>
                <a:prstClr val="black"/>
              </a:solidFill>
              <a:effectLst/>
              <a:uLnTx/>
              <a:uFillTx/>
              <a:latin typeface="Garamond" panose="02020404030301010803" pitchFamily="18" charset="0"/>
            </a:endParaRPr>
          </a:p>
        </p:txBody>
      </p:sp>
      <p:pic>
        <p:nvPicPr>
          <p:cNvPr id="6" name="Picture 2" descr="Mayer Brown">
            <a:extLst>
              <a:ext uri="{FF2B5EF4-FFF2-40B4-BE49-F238E27FC236}">
                <a16:creationId xmlns:a16="http://schemas.microsoft.com/office/drawing/2014/main" id="{0565F178-27D4-4839-AEAA-FA4862CD9CC3}"/>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15382" b="30446"/>
          <a:stretch/>
        </p:blipFill>
        <p:spPr bwMode="auto">
          <a:xfrm>
            <a:off x="9659811" y="0"/>
            <a:ext cx="2532189" cy="716711"/>
          </a:xfrm>
          <a:prstGeom prst="rect">
            <a:avLst/>
          </a:prstGeom>
          <a:noFill/>
          <a:extLst>
            <a:ext uri="{909E8E84-426E-40DD-AFC4-6F175D3DCCD1}">
              <a14:hiddenFill xmlns:a14="http://schemas.microsoft.com/office/drawing/2010/main">
                <a:solidFill>
                  <a:srgbClr val="FFFFFF"/>
                </a:solidFill>
              </a14:hiddenFill>
            </a:ext>
          </a:extLst>
        </p:spPr>
      </p:pic>
      <p:sp>
        <p:nvSpPr>
          <p:cNvPr id="2" name="Footer Placeholder 1">
            <a:extLst>
              <a:ext uri="{FF2B5EF4-FFF2-40B4-BE49-F238E27FC236}">
                <a16:creationId xmlns:a16="http://schemas.microsoft.com/office/drawing/2014/main" id="{A0ECDDDF-44BE-4414-8F95-E49D95B3FD9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(c) 2022 Lexeprint Inc. All Rights Reserved LLP.</a:t>
            </a:r>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6324174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2B40F40-A675-4648-3D5C-4049324C6DAD}"/>
              </a:ext>
            </a:extLst>
          </p:cNvPr>
          <p:cNvSpPr>
            <a:spLocks noGrp="1"/>
          </p:cNvSpPr>
          <p:nvPr>
            <p:ph type="ftr" sz="quarter" idx="11"/>
          </p:nvPr>
        </p:nvSpPr>
        <p:spPr/>
        <p:txBody>
          <a:bodyPr/>
          <a:lstStyle/>
          <a:p>
            <a:r>
              <a:rPr lang="en-US"/>
              <a:t>(c) 2022 Lexeprint Inc. All Rights Reserved LLP.</a:t>
            </a:r>
          </a:p>
        </p:txBody>
      </p:sp>
      <p:sp>
        <p:nvSpPr>
          <p:cNvPr id="3" name="Slide Number Placeholder 2">
            <a:extLst>
              <a:ext uri="{FF2B5EF4-FFF2-40B4-BE49-F238E27FC236}">
                <a16:creationId xmlns:a16="http://schemas.microsoft.com/office/drawing/2014/main" id="{AFBCD549-6AD2-9224-1E70-C24A35BF225A}"/>
              </a:ext>
            </a:extLst>
          </p:cNvPr>
          <p:cNvSpPr>
            <a:spLocks noGrp="1"/>
          </p:cNvSpPr>
          <p:nvPr>
            <p:ph type="sldNum" sz="quarter" idx="12"/>
          </p:nvPr>
        </p:nvSpPr>
        <p:spPr/>
        <p:txBody>
          <a:bodyPr/>
          <a:lstStyle/>
          <a:p>
            <a:fld id="{330EA680-D336-4FF7-8B7A-9848BB0A1C32}" type="slidenum">
              <a:rPr lang="en-US" smtClean="0"/>
              <a:t>41</a:t>
            </a:fld>
            <a:endParaRPr lang="en-US"/>
          </a:p>
        </p:txBody>
      </p:sp>
      <p:pic>
        <p:nvPicPr>
          <p:cNvPr id="5" name="Picture 4" descr="A person in a suit and tie&#10;&#10;Description automatically generated with medium confidence">
            <a:extLst>
              <a:ext uri="{FF2B5EF4-FFF2-40B4-BE49-F238E27FC236}">
                <a16:creationId xmlns:a16="http://schemas.microsoft.com/office/drawing/2014/main" id="{8D01E966-0CC5-004E-13B8-3B92FBF0C8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9485" y="163285"/>
            <a:ext cx="1524000" cy="1828800"/>
          </a:xfrm>
          <a:prstGeom prst="rect">
            <a:avLst/>
          </a:prstGeom>
        </p:spPr>
      </p:pic>
      <p:sp>
        <p:nvSpPr>
          <p:cNvPr id="7" name="TextBox 6">
            <a:extLst>
              <a:ext uri="{FF2B5EF4-FFF2-40B4-BE49-F238E27FC236}">
                <a16:creationId xmlns:a16="http://schemas.microsoft.com/office/drawing/2014/main" id="{8973EC51-8F0E-4414-2432-9F89D5AF4E64}"/>
              </a:ext>
            </a:extLst>
          </p:cNvPr>
          <p:cNvSpPr txBox="1"/>
          <p:nvPr/>
        </p:nvSpPr>
        <p:spPr>
          <a:xfrm>
            <a:off x="1763485" y="136525"/>
            <a:ext cx="6096000" cy="1661993"/>
          </a:xfrm>
          <a:prstGeom prst="rect">
            <a:avLst/>
          </a:prstGeom>
          <a:noFill/>
        </p:spPr>
        <p:txBody>
          <a:bodyPr wrap="square">
            <a:spAutoFit/>
          </a:bodyPr>
          <a:lstStyle/>
          <a:p>
            <a:r>
              <a:rPr lang="en-US" sz="1400" b="1" dirty="0">
                <a:effectLst/>
                <a:latin typeface="Garamond" panose="02020404030301010803" pitchFamily="18" charset="0"/>
              </a:rPr>
              <a:t>Michael L. McGlamry</a:t>
            </a:r>
          </a:p>
          <a:p>
            <a:r>
              <a:rPr lang="en-US" sz="1400" dirty="0">
                <a:latin typeface="Garamond" panose="02020404030301010803" pitchFamily="18" charset="0"/>
              </a:rPr>
              <a:t>Pope McGlamry Attorneys At Law – Shareholder</a:t>
            </a:r>
          </a:p>
          <a:p>
            <a:r>
              <a:rPr lang="en-US" sz="1400" b="1" dirty="0">
                <a:latin typeface="Garamond" panose="02020404030301010803" pitchFamily="18" charset="0"/>
              </a:rPr>
              <a:t>Contact:  </a:t>
            </a:r>
            <a:endParaRPr lang="en-US" sz="1400" b="1" dirty="0">
              <a:effectLst/>
              <a:latin typeface="Garamond" panose="02020404030301010803" pitchFamily="18" charset="0"/>
            </a:endParaRPr>
          </a:p>
          <a:p>
            <a:r>
              <a:rPr lang="en-US" sz="1400" dirty="0">
                <a:effectLst/>
                <a:latin typeface="Garamond" panose="02020404030301010803" pitchFamily="18" charset="0"/>
              </a:rPr>
              <a:t>E: mmcglamry@popemcglamry.com</a:t>
            </a:r>
            <a:br>
              <a:rPr lang="en-US" sz="1400" dirty="0">
                <a:latin typeface="Garamond" panose="02020404030301010803" pitchFamily="18" charset="0"/>
              </a:rPr>
            </a:br>
            <a:r>
              <a:rPr lang="en-US" sz="1400" dirty="0">
                <a:latin typeface="Garamond" panose="02020404030301010803" pitchFamily="18" charset="0"/>
              </a:rPr>
              <a:t>W</a:t>
            </a:r>
            <a:r>
              <a:rPr lang="en-US" sz="1400" dirty="0">
                <a:effectLst/>
                <a:latin typeface="Garamond" panose="02020404030301010803" pitchFamily="18" charset="0"/>
              </a:rPr>
              <a:t>: 404.523.7706 (Atlanta)</a:t>
            </a:r>
          </a:p>
          <a:p>
            <a:r>
              <a:rPr lang="en-US" sz="1400" dirty="0">
                <a:latin typeface="Garamond" panose="02020404030301010803" pitchFamily="18" charset="0"/>
              </a:rPr>
              <a:t>URL: </a:t>
            </a:r>
            <a:r>
              <a:rPr lang="en-US" sz="1400" dirty="0">
                <a:latin typeface="Garamond" panose="02020404030301010803" pitchFamily="18" charset="0"/>
                <a:hlinkClick r:id="rId3"/>
              </a:rPr>
              <a:t>https://www.pmkm.com/attorney/mike-mcglamry/#biography</a:t>
            </a:r>
            <a:r>
              <a:rPr lang="en-US" sz="1400" dirty="0">
                <a:latin typeface="Garamond" panose="02020404030301010803" pitchFamily="18" charset="0"/>
              </a:rPr>
              <a:t> </a:t>
            </a:r>
            <a:br>
              <a:rPr lang="en-US" sz="1800" dirty="0"/>
            </a:br>
            <a:endParaRPr lang="en-US" sz="1800" dirty="0"/>
          </a:p>
        </p:txBody>
      </p:sp>
      <p:sp>
        <p:nvSpPr>
          <p:cNvPr id="8" name="TextBox 7">
            <a:extLst>
              <a:ext uri="{FF2B5EF4-FFF2-40B4-BE49-F238E27FC236}">
                <a16:creationId xmlns:a16="http://schemas.microsoft.com/office/drawing/2014/main" id="{A6F650D6-09CF-CDF9-F098-CD2485DB346F}"/>
              </a:ext>
            </a:extLst>
          </p:cNvPr>
          <p:cNvSpPr txBox="1"/>
          <p:nvPr/>
        </p:nvSpPr>
        <p:spPr>
          <a:xfrm>
            <a:off x="239485" y="2264229"/>
            <a:ext cx="11662229" cy="3970318"/>
          </a:xfrm>
          <a:prstGeom prst="rect">
            <a:avLst/>
          </a:prstGeom>
          <a:noFill/>
        </p:spPr>
        <p:txBody>
          <a:bodyPr wrap="square" rtlCol="0">
            <a:spAutoFit/>
          </a:bodyPr>
          <a:lstStyle/>
          <a:p>
            <a:r>
              <a:rPr lang="en-US" sz="1400" dirty="0">
                <a:effectLst/>
                <a:latin typeface="Garamond" panose="02020404030301010803" pitchFamily="18" charset="0"/>
              </a:rPr>
              <a:t>Mike is and has been active representing plaintiffs in personal injury, wrongful death, products and pharmaceutical liability, class actions and mass torts actions that have resulted in verdicts or settlements approaching a billion dollars. Many of these cases were the first such cases in the nation and many involved innovative, ground-breaking legal strategies. He and his partners have long been recognized both in Georgia and nationally as</a:t>
            </a:r>
            <a:br>
              <a:rPr lang="en-US" sz="1400" dirty="0">
                <a:latin typeface="Garamond" panose="02020404030301010803" pitchFamily="18" charset="0"/>
              </a:rPr>
            </a:br>
            <a:r>
              <a:rPr lang="en-US" sz="1400" dirty="0">
                <a:effectLst/>
                <a:latin typeface="Garamond" panose="02020404030301010803" pitchFamily="18" charset="0"/>
              </a:rPr>
              <a:t>a go-to firm that will take on the most challenging cases and opposition. </a:t>
            </a:r>
          </a:p>
          <a:p>
            <a:endParaRPr lang="en-US" sz="1400" dirty="0">
              <a:latin typeface="Garamond" panose="02020404030301010803" pitchFamily="18" charset="0"/>
            </a:endParaRPr>
          </a:p>
          <a:p>
            <a:r>
              <a:rPr lang="en-US" sz="1400" dirty="0">
                <a:effectLst/>
                <a:latin typeface="Garamond" panose="02020404030301010803" pitchFamily="18" charset="0"/>
              </a:rPr>
              <a:t>In the last few years, Mike has focused on mass tort litigation and has served in leadership roles in several national, high profile, injury cases. Mike has served in leadership roles in the following: NFL Players’ Concussion Litigation, U.S. District Court, Eastern District of Pennsylvania, MDL No. 2323 (Plaintiffs’ Steering Committee, Co-Lead, Discovery Committee and Communications Committee); Wright Medical Technology, Inc. Conserve Hip Implant Products Liability Litigation, U.S. District Court, Northern District of Georgia, MDL No. 2329 (Co-Lead Counsel); Wright Hip System Cases, Superior Court of the State of California, County of Los Angeles, Judicial Council Coordination Proceeding No. 4710 (Co-Lead Counsel); Biomet M2a Magnum Hip Implant Products Liability Litigation, U.S. District Court, Northern District of Indiana, Cause No. 3:12-md-2391 (Plaintiffs’ Steering Committee); Stryker Rejuvenate and ABG II Hip Implant Products Liability Litigation, U.S. District Court, Minnesota, MDL No. 13-2441; Stryker Rejuvenate Hip Stem and ABG II Modular Hip Stem Litigation, Superior Court of New Jersey, Law Division, Bergen County, Case Code 296, Master Case No. BER-L-936-13 (Plaintiffs’ Leadership); </a:t>
            </a:r>
            <a:r>
              <a:rPr lang="en-US" sz="1400" dirty="0" err="1">
                <a:effectLst/>
                <a:latin typeface="Garamond" panose="02020404030301010803" pitchFamily="18" charset="0"/>
              </a:rPr>
              <a:t>WellNx</a:t>
            </a:r>
            <a:r>
              <a:rPr lang="en-US" sz="1400" dirty="0">
                <a:effectLst/>
                <a:latin typeface="Garamond" panose="02020404030301010803" pitchFamily="18" charset="0"/>
              </a:rPr>
              <a:t> Marketing and Sales Practices Litigation, U.S. District Court, Eastern Division of Massachusetts, MDL No. 07-md-1861 (Plaintiffs’ Steering Committee).  Mike lectures frequently at AAJ, GTLA, and the State Bar of Georgia. In addition, Mike serves on several rules related committees of the Georgia Bar. </a:t>
            </a:r>
          </a:p>
          <a:p>
            <a:endParaRPr lang="en-US" sz="1400" dirty="0">
              <a:latin typeface="Garamond" panose="02020404030301010803" pitchFamily="18" charset="0"/>
            </a:endParaRPr>
          </a:p>
          <a:p>
            <a:r>
              <a:rPr lang="en-US" sz="1400" dirty="0">
                <a:effectLst/>
                <a:latin typeface="Garamond" panose="02020404030301010803" pitchFamily="18" charset="0"/>
              </a:rPr>
              <a:t>Mike and his wife Anne, have 3 beautiful and talented daughters, Caroline</a:t>
            </a:r>
            <a:r>
              <a:rPr lang="en-US" sz="1400">
                <a:effectLst/>
                <a:latin typeface="Garamond" panose="02020404030301010803" pitchFamily="18" charset="0"/>
              </a:rPr>
              <a:t>, Kate, </a:t>
            </a:r>
            <a:r>
              <a:rPr lang="en-US" sz="1400" dirty="0">
                <a:effectLst/>
                <a:latin typeface="Garamond" panose="02020404030301010803" pitchFamily="18" charset="0"/>
              </a:rPr>
              <a:t>and Elizabeth. Caroline is now an associate attorney in the firm. In his spare time, Mike remains active athletically; serves as an active member of Haygood United Methodist Church; and supports all things Wake Forest.</a:t>
            </a:r>
          </a:p>
        </p:txBody>
      </p:sp>
    </p:spTree>
    <p:extLst>
      <p:ext uri="{BB962C8B-B14F-4D97-AF65-F5344CB8AC3E}">
        <p14:creationId xmlns:p14="http://schemas.microsoft.com/office/powerpoint/2010/main" val="1077614477"/>
      </p:ext>
    </p:extLst>
  </p:cSld>
  <p:clrMapOvr>
    <a:masterClrMapping/>
  </p:clrMapOvr>
</p:sld>
</file>

<file path=ppt/theme/theme1.xml><?xml version="1.0" encoding="utf-8"?>
<a:theme xmlns:a="http://schemas.openxmlformats.org/drawingml/2006/main" name="Office Theme">
  <a:themeElements>
    <a:clrScheme name="Orange">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Custom 1">
      <a:majorFont>
        <a:latin typeface="Garamond"/>
        <a:ea typeface=""/>
        <a:cs typeface=""/>
      </a:majorFont>
      <a:minorFont>
        <a:latin typeface="Garamond"/>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Garamond-Trebuchet MS">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rebuchet MS" panose="020B0603020202020204"/>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391</TotalTime>
  <Words>5569</Words>
  <Application>Microsoft Office PowerPoint</Application>
  <PresentationFormat>Widescreen</PresentationFormat>
  <Paragraphs>361</Paragraphs>
  <Slides>41</Slides>
  <Notes>30</Notes>
  <HiddenSlides>0</HiddenSlides>
  <MMClips>0</MMClips>
  <ScaleCrop>false</ScaleCrop>
  <HeadingPairs>
    <vt:vector size="4" baseType="variant">
      <vt:variant>
        <vt:lpstr>Theme</vt:lpstr>
      </vt:variant>
      <vt:variant>
        <vt:i4>3</vt:i4>
      </vt:variant>
      <vt:variant>
        <vt:lpstr>Slide Titles</vt:lpstr>
      </vt:variant>
      <vt:variant>
        <vt:i4>41</vt:i4>
      </vt:variant>
    </vt:vector>
  </HeadingPairs>
  <TitlesOfParts>
    <vt:vector size="44" baseType="lpstr">
      <vt:lpstr>Office Theme</vt:lpstr>
      <vt:lpstr>2_office theme</vt:lpstr>
      <vt:lpstr>3_Office Theme</vt:lpstr>
      <vt:lpstr>Practical Tips for In-House Counsel Anticipating Cyber Class Actions</vt:lpstr>
      <vt:lpstr>Disclaimer </vt:lpstr>
      <vt:lpstr>PowerPoint Presentation</vt:lpstr>
      <vt:lpstr>Agenda</vt:lpstr>
      <vt:lpstr>Overview</vt:lpstr>
      <vt:lpstr>Data Breach Class Actions</vt:lpstr>
      <vt:lpstr>Increase in Data Breach Class Actions</vt:lpstr>
      <vt:lpstr>Trends in Data Breaches</vt:lpstr>
      <vt:lpstr>Data Breach Class Action Settlement Trends</vt:lpstr>
      <vt:lpstr>Recent Trends in Securities Class Action </vt:lpstr>
      <vt:lpstr>There is an adequately well-established settlement structure. </vt:lpstr>
      <vt:lpstr>Litigation time does not appear to affect the value of the settlement. </vt:lpstr>
      <vt:lpstr>Rare Objectors and Appeals</vt:lpstr>
      <vt:lpstr>Arbitration Clauses</vt:lpstr>
      <vt:lpstr>Practicable Tips for In-House Counsel Anticipating Cyber Class Actions</vt:lpstr>
      <vt:lpstr>Tip 1: Establish a Strong Infrastructure</vt:lpstr>
      <vt:lpstr>Tip 2: Establish Order on the Disarray</vt:lpstr>
      <vt:lpstr>Tip 3: Regularly Update Insurers </vt:lpstr>
      <vt:lpstr>Tip 4: Protect the Company from Jockeying by Certain Plaintiffs’ Counsel</vt:lpstr>
      <vt:lpstr>Tip 5: Patience is Key  </vt:lpstr>
      <vt:lpstr>Tip 6: Carefully Consider Arbitration Clauses </vt:lpstr>
      <vt:lpstr>Encouragement of Arbitration in Cybersecurity Class Actions </vt:lpstr>
      <vt:lpstr>Gutierrez v. FriendFinder Networks, Inc., No. 18-cv-5918-BLF, 2019 WL 1974900 (N.D. Cal. May 3, 2019)</vt:lpstr>
      <vt:lpstr>Yu v. Volt Info. Scis., Inc., No. 19-cv-1981-LB, 2019 WL 3503111 (N.D. Cal. Aug. 1, 2019)</vt:lpstr>
      <vt:lpstr>Vash v. T-Mobile US Inc., No. 1:21-cv-03384, 2021 (N.D. Ga., Aug. 19, 2021)</vt:lpstr>
      <vt:lpstr>Impact of Recent Cybersecurity Decisions on In-House Counsel Preparing for Cyber Class Actions</vt:lpstr>
      <vt:lpstr>Re Equifax, Inc. Securities Litigation, 357 F. Supp. 3d 1189, 1218-23 (N.D. Ga. 2019)</vt:lpstr>
      <vt:lpstr>LabMD, Inc. v. F.T.C., 894 F.3d 1221 (11th Cir. 2018)</vt:lpstr>
      <vt:lpstr>Re Zappos.com, Inc., 888 F.3d 1020, 1027 (9th Cir. 2018)</vt:lpstr>
      <vt:lpstr>Questions In-House Counsel Should Consider Regarding a Cyber Class Action </vt:lpstr>
      <vt:lpstr>What actions has the company taken to reduce the likelihood and impact of potential cyber intrusions?</vt:lpstr>
      <vt:lpstr>Has the company incorporated and tested an incident response plan? </vt:lpstr>
      <vt:lpstr>Is the company ready for litigation arising out of a cybersecurity incident?</vt:lpstr>
      <vt:lpstr>Are there resources in place to help incident response? </vt:lpstr>
      <vt:lpstr>Do the company’s insurance policies cover data security incidents? </vt:lpstr>
      <vt:lpstr>Key Takeaways</vt:lpstr>
      <vt:lpstr>Questions?</vt:lpstr>
      <vt:lpstr>Contact Us</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Sonya Morgan</dc:creator>
  <cp:lastModifiedBy>Sonya Morgan</cp:lastModifiedBy>
  <cp:revision>47</cp:revision>
  <dcterms:created xsi:type="dcterms:W3CDTF">2021-01-13T17:12:00Z</dcterms:created>
  <dcterms:modified xsi:type="dcterms:W3CDTF">2022-11-13T05:07:10Z</dcterms:modified>
</cp:coreProperties>
</file>